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0"/>
  </p:notesMasterIdLst>
  <p:sldIdLst>
    <p:sldId id="266" r:id="rId5"/>
    <p:sldId id="316" r:id="rId6"/>
    <p:sldId id="1020" r:id="rId7"/>
    <p:sldId id="1017" r:id="rId8"/>
    <p:sldId id="1021" r:id="rId9"/>
    <p:sldId id="1019" r:id="rId10"/>
    <p:sldId id="332" r:id="rId11"/>
    <p:sldId id="997" r:id="rId12"/>
    <p:sldId id="1007" r:id="rId13"/>
    <p:sldId id="1030" r:id="rId14"/>
    <p:sldId id="1023" r:id="rId15"/>
    <p:sldId id="1003" r:id="rId16"/>
    <p:sldId id="1009" r:id="rId17"/>
    <p:sldId id="1008" r:id="rId18"/>
    <p:sldId id="1004" r:id="rId19"/>
    <p:sldId id="1012" r:id="rId20"/>
    <p:sldId id="1010" r:id="rId21"/>
    <p:sldId id="1015" r:id="rId22"/>
    <p:sldId id="1014" r:id="rId23"/>
    <p:sldId id="1024" r:id="rId24"/>
    <p:sldId id="1025" r:id="rId25"/>
    <p:sldId id="1026" r:id="rId26"/>
    <p:sldId id="1027" r:id="rId27"/>
    <p:sldId id="1028" r:id="rId28"/>
    <p:sldId id="1022" r:id="rId29"/>
    <p:sldId id="1013" r:id="rId30"/>
    <p:sldId id="1016" r:id="rId31"/>
    <p:sldId id="333" r:id="rId32"/>
    <p:sldId id="1000" r:id="rId33"/>
    <p:sldId id="1006" r:id="rId34"/>
    <p:sldId id="1001" r:id="rId35"/>
    <p:sldId id="328" r:id="rId36"/>
    <p:sldId id="1005" r:id="rId37"/>
    <p:sldId id="313" r:id="rId38"/>
    <p:sldId id="1002" r:id="rId39"/>
  </p:sldIdLst>
  <p:sldSz cx="24377650"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7678" userDrawn="1">
          <p15:clr>
            <a:srgbClr val="A4A3A4"/>
          </p15:clr>
        </p15:guide>
        <p15:guide id="3" orient="horz" pos="5592" userDrawn="1">
          <p15:clr>
            <a:srgbClr val="A4A3A4"/>
          </p15:clr>
        </p15:guide>
        <p15:guide id="4" orient="horz" pos="7077"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CADE26B-B202-A948-6B8E-07DC3199C447}" name="PPL " initials="PPL" userId="PPL "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9" d="100"/>
          <a:sy n="39" d="100"/>
        </p:scale>
        <p:origin x="883" y="86"/>
      </p:cViewPr>
      <p:guideLst>
        <p:guide pos="7678"/>
        <p:guide orient="horz" pos="5592"/>
        <p:guide orient="horz" pos="7077"/>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8/10/relationships/authors" Target="authors.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othy McQuade" userId="642bd38c-2e5b-4f1e-b742-c5b7f496ab4c" providerId="ADAL" clId="{76EFC984-E937-4FD3-8AB7-88A552B797CD}"/>
    <pc:docChg chg="delSld modSld">
      <pc:chgData name="Timothy McQuade" userId="642bd38c-2e5b-4f1e-b742-c5b7f496ab4c" providerId="ADAL" clId="{76EFC984-E937-4FD3-8AB7-88A552B797CD}" dt="2026-09-11T15:41:01.928" v="26" actId="2696"/>
      <pc:docMkLst>
        <pc:docMk/>
      </pc:docMkLst>
      <pc:sldChg chg="modSp mod">
        <pc:chgData name="Timothy McQuade" userId="642bd38c-2e5b-4f1e-b742-c5b7f496ab4c" providerId="ADAL" clId="{76EFC984-E937-4FD3-8AB7-88A552B797CD}" dt="2026-09-08T19:23:22.541" v="23" actId="20577"/>
        <pc:sldMkLst>
          <pc:docMk/>
          <pc:sldMk cId="1632732216" sldId="266"/>
        </pc:sldMkLst>
        <pc:spChg chg="mod">
          <ac:chgData name="Timothy McQuade" userId="642bd38c-2e5b-4f1e-b742-c5b7f496ab4c" providerId="ADAL" clId="{76EFC984-E937-4FD3-8AB7-88A552B797CD}" dt="2026-09-08T19:23:22.541" v="23" actId="20577"/>
          <ac:spMkLst>
            <pc:docMk/>
            <pc:sldMk cId="1632732216" sldId="266"/>
            <ac:spMk id="9" creationId="{DA61A1FE-4F57-F7A6-85CC-4D7C3E2F1E19}"/>
          </ac:spMkLst>
        </pc:spChg>
      </pc:sldChg>
      <pc:sldChg chg="del">
        <pc:chgData name="Timothy McQuade" userId="642bd38c-2e5b-4f1e-b742-c5b7f496ab4c" providerId="ADAL" clId="{76EFC984-E937-4FD3-8AB7-88A552B797CD}" dt="2026-09-11T15:40:55.985" v="25" actId="2696"/>
        <pc:sldMkLst>
          <pc:docMk/>
          <pc:sldMk cId="1960784605" sldId="282"/>
        </pc:sldMkLst>
      </pc:sldChg>
      <pc:sldChg chg="del">
        <pc:chgData name="Timothy McQuade" userId="642bd38c-2e5b-4f1e-b742-c5b7f496ab4c" providerId="ADAL" clId="{76EFC984-E937-4FD3-8AB7-88A552B797CD}" dt="2026-09-11T15:41:01.928" v="26" actId="2696"/>
        <pc:sldMkLst>
          <pc:docMk/>
          <pc:sldMk cId="3752437062" sldId="321"/>
        </pc:sldMkLst>
      </pc:sldChg>
      <pc:sldChg chg="modSp mod">
        <pc:chgData name="Timothy McQuade" userId="642bd38c-2e5b-4f1e-b742-c5b7f496ab4c" providerId="ADAL" clId="{76EFC984-E937-4FD3-8AB7-88A552B797CD}" dt="2026-08-26T21:13:29.381" v="0" actId="20577"/>
        <pc:sldMkLst>
          <pc:docMk/>
          <pc:sldMk cId="3763069365" sldId="1030"/>
        </pc:sldMkLst>
        <pc:spChg chg="mod">
          <ac:chgData name="Timothy McQuade" userId="642bd38c-2e5b-4f1e-b742-c5b7f496ab4c" providerId="ADAL" clId="{76EFC984-E937-4FD3-8AB7-88A552B797CD}" dt="2026-08-26T21:13:29.381" v="0" actId="20577"/>
          <ac:spMkLst>
            <pc:docMk/>
            <pc:sldMk cId="3763069365" sldId="1030"/>
            <ac:spMk id="7" creationId="{7DBBE628-1ABD-23C6-F074-AD2972829433}"/>
          </ac:spMkLst>
        </pc:spChg>
      </pc:sldChg>
      <pc:sldChg chg="del">
        <pc:chgData name="Timothy McQuade" userId="642bd38c-2e5b-4f1e-b742-c5b7f496ab4c" providerId="ADAL" clId="{76EFC984-E937-4FD3-8AB7-88A552B797CD}" dt="2026-09-11T15:40:20.504" v="24" actId="2696"/>
        <pc:sldMkLst>
          <pc:docMk/>
          <pc:sldMk cId="740873172" sldId="103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C90FB4-DE9E-3F47-A061-827863BC4E7A}" type="datetimeFigureOut">
              <a:rPr lang="en-US" smtClean="0"/>
              <a:t>9/11/2026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671A51-EC71-7A47-9B37-04002C2DC1AC}" type="slidenum">
              <a:rPr lang="en-US" smtClean="0"/>
              <a:t>‹#›</a:t>
            </a:fld>
            <a:endParaRPr lang="en-US"/>
          </a:p>
        </p:txBody>
      </p:sp>
    </p:spTree>
    <p:extLst>
      <p:ext uri="{BB962C8B-B14F-4D97-AF65-F5344CB8AC3E}">
        <p14:creationId xmlns:p14="http://schemas.microsoft.com/office/powerpoint/2010/main" val="2471838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1671A51-EC71-7A47-9B37-04002C2DC1AC}" type="slidenum">
              <a:rPr lang="en-US" smtClean="0"/>
              <a:t>10</a:t>
            </a:fld>
            <a:endParaRPr lang="en-US"/>
          </a:p>
        </p:txBody>
      </p:sp>
    </p:spTree>
    <p:extLst>
      <p:ext uri="{BB962C8B-B14F-4D97-AF65-F5344CB8AC3E}">
        <p14:creationId xmlns:p14="http://schemas.microsoft.com/office/powerpoint/2010/main" val="18502152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2D8C5796-AC7D-C326-DED5-27D7F71CBBE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804649" y="0"/>
            <a:ext cx="12573001" cy="13716000"/>
          </a:xfrm>
          <a:prstGeom prst="rect">
            <a:avLst/>
          </a:prstGeom>
        </p:spPr>
      </p:pic>
      <p:sp>
        <p:nvSpPr>
          <p:cNvPr id="2" name="Title 1"/>
          <p:cNvSpPr>
            <a:spLocks noGrp="1"/>
          </p:cNvSpPr>
          <p:nvPr>
            <p:ph type="ctrTitle" hasCustomPrompt="1"/>
          </p:nvPr>
        </p:nvSpPr>
        <p:spPr>
          <a:xfrm>
            <a:off x="1460809" y="4404544"/>
            <a:ext cx="14552342" cy="4775200"/>
          </a:xfrm>
        </p:spPr>
        <p:txBody>
          <a:bodyPr anchor="b"/>
          <a:lstStyle>
            <a:lvl1pPr algn="l">
              <a:lnSpc>
                <a:spcPts val="11600"/>
              </a:lnSpc>
              <a:defRPr sz="9500">
                <a:solidFill>
                  <a:schemeClr val="accent4"/>
                </a:solidFill>
              </a:defRPr>
            </a:lvl1pPr>
          </a:lstStyle>
          <a:p>
            <a:r>
              <a:rPr lang="en-US"/>
              <a:t>Click to edit title</a:t>
            </a:r>
          </a:p>
        </p:txBody>
      </p:sp>
      <p:sp>
        <p:nvSpPr>
          <p:cNvPr id="3" name="Subtitle 2"/>
          <p:cNvSpPr>
            <a:spLocks noGrp="1"/>
          </p:cNvSpPr>
          <p:nvPr>
            <p:ph type="subTitle" idx="1" hasCustomPrompt="1"/>
          </p:nvPr>
        </p:nvSpPr>
        <p:spPr>
          <a:xfrm>
            <a:off x="1534832" y="9508498"/>
            <a:ext cx="14476142" cy="1218975"/>
          </a:xfrm>
        </p:spPr>
        <p:txBody>
          <a:bodyPr/>
          <a:lstStyle>
            <a:lvl1pPr marL="0" indent="0" algn="l">
              <a:lnSpc>
                <a:spcPts val="3800"/>
              </a:lnSpc>
              <a:buNone/>
              <a:defRPr sz="4600">
                <a:solidFill>
                  <a:schemeClr val="accent4"/>
                </a:solidFill>
                <a:latin typeface="+mj-lt"/>
              </a:defRPr>
            </a:lvl1pPr>
            <a:lvl2pPr marL="914171" indent="0" algn="ctr">
              <a:buNone/>
              <a:defRPr sz="3999"/>
            </a:lvl2pPr>
            <a:lvl3pPr marL="1828343" indent="0" algn="ctr">
              <a:buNone/>
              <a:defRPr sz="3599"/>
            </a:lvl3pPr>
            <a:lvl4pPr marL="2742514" indent="0" algn="ctr">
              <a:buNone/>
              <a:defRPr sz="3199"/>
            </a:lvl4pPr>
            <a:lvl5pPr marL="3656686" indent="0" algn="ctr">
              <a:buNone/>
              <a:defRPr sz="3199"/>
            </a:lvl5pPr>
            <a:lvl6pPr marL="4570857" indent="0" algn="ctr">
              <a:buNone/>
              <a:defRPr sz="3199"/>
            </a:lvl6pPr>
            <a:lvl7pPr marL="5485028" indent="0" algn="ctr">
              <a:buNone/>
              <a:defRPr sz="3199"/>
            </a:lvl7pPr>
            <a:lvl8pPr marL="6399200" indent="0" algn="ctr">
              <a:buNone/>
              <a:defRPr sz="3199"/>
            </a:lvl8pPr>
            <a:lvl9pPr marL="7313371" indent="0" algn="ctr">
              <a:buNone/>
              <a:defRPr sz="3199"/>
            </a:lvl9pPr>
          </a:lstStyle>
          <a:p>
            <a:r>
              <a:rPr lang="en-US"/>
              <a:t>Click to edit subtitle</a:t>
            </a:r>
          </a:p>
        </p:txBody>
      </p:sp>
      <p:sp>
        <p:nvSpPr>
          <p:cNvPr id="4" name="Date Placeholder 3"/>
          <p:cNvSpPr>
            <a:spLocks noGrp="1"/>
          </p:cNvSpPr>
          <p:nvPr>
            <p:ph type="dt" sz="half" idx="10"/>
          </p:nvPr>
        </p:nvSpPr>
        <p:spPr>
          <a:xfrm>
            <a:off x="1524557" y="11901247"/>
            <a:ext cx="5484971" cy="684266"/>
          </a:xfrm>
          <a:prstGeom prst="rect">
            <a:avLst/>
          </a:prstGeom>
        </p:spPr>
        <p:txBody>
          <a:bodyPr/>
          <a:lstStyle>
            <a:lvl1pPr>
              <a:defRPr sz="3600">
                <a:solidFill>
                  <a:schemeClr val="accent4"/>
                </a:solidFill>
              </a:defRPr>
            </a:lvl1pPr>
          </a:lstStyle>
          <a:p>
            <a:fld id="{0F07F333-25FF-A840-8BD3-339CC6F6882A}" type="datetime4">
              <a:rPr lang="en-US" smtClean="0"/>
              <a:t>September 11, 2026</a:t>
            </a:fld>
            <a:endParaRPr lang="en-US"/>
          </a:p>
        </p:txBody>
      </p:sp>
      <p:sp>
        <p:nvSpPr>
          <p:cNvPr id="10" name="Freeform 9">
            <a:extLst>
              <a:ext uri="{FF2B5EF4-FFF2-40B4-BE49-F238E27FC236}">
                <a16:creationId xmlns:a16="http://schemas.microsoft.com/office/drawing/2014/main" id="{34F79458-B927-3957-5F7E-CB342D4F2CD4}"/>
              </a:ext>
            </a:extLst>
          </p:cNvPr>
          <p:cNvSpPr/>
          <p:nvPr/>
        </p:nvSpPr>
        <p:spPr>
          <a:xfrm>
            <a:off x="1517650" y="762000"/>
            <a:ext cx="4489450" cy="1776730"/>
          </a:xfrm>
          <a:custGeom>
            <a:avLst/>
            <a:gdLst>
              <a:gd name="connsiteX0" fmla="*/ 2273300 w 4489450"/>
              <a:gd name="connsiteY0" fmla="*/ 453390 h 1776730"/>
              <a:gd name="connsiteX1" fmla="*/ 2211070 w 4489450"/>
              <a:gd name="connsiteY1" fmla="*/ 355600 h 1776730"/>
              <a:gd name="connsiteX2" fmla="*/ 2165350 w 4489450"/>
              <a:gd name="connsiteY2" fmla="*/ 355600 h 1776730"/>
              <a:gd name="connsiteX3" fmla="*/ 2254250 w 4489450"/>
              <a:gd name="connsiteY3" fmla="*/ 491490 h 1776730"/>
              <a:gd name="connsiteX4" fmla="*/ 2254250 w 4489450"/>
              <a:gd name="connsiteY4" fmla="*/ 595630 h 1776730"/>
              <a:gd name="connsiteX5" fmla="*/ 2293620 w 4489450"/>
              <a:gd name="connsiteY5" fmla="*/ 595630 h 1776730"/>
              <a:gd name="connsiteX6" fmla="*/ 2293620 w 4489450"/>
              <a:gd name="connsiteY6" fmla="*/ 488950 h 1776730"/>
              <a:gd name="connsiteX7" fmla="*/ 2381250 w 4489450"/>
              <a:gd name="connsiteY7" fmla="*/ 355600 h 1776730"/>
              <a:gd name="connsiteX8" fmla="*/ 2336800 w 4489450"/>
              <a:gd name="connsiteY8" fmla="*/ 355600 h 1776730"/>
              <a:gd name="connsiteX9" fmla="*/ 2273300 w 4489450"/>
              <a:gd name="connsiteY9" fmla="*/ 453390 h 1776730"/>
              <a:gd name="connsiteX10" fmla="*/ 2598420 w 4489450"/>
              <a:gd name="connsiteY10" fmla="*/ 800100 h 1776730"/>
              <a:gd name="connsiteX11" fmla="*/ 2559050 w 4489450"/>
              <a:gd name="connsiteY11" fmla="*/ 773430 h 1776730"/>
              <a:gd name="connsiteX12" fmla="*/ 2510790 w 4489450"/>
              <a:gd name="connsiteY12" fmla="*/ 764540 h 1776730"/>
              <a:gd name="connsiteX13" fmla="*/ 2462530 w 4489450"/>
              <a:gd name="connsiteY13" fmla="*/ 773430 h 1776730"/>
              <a:gd name="connsiteX14" fmla="*/ 2423160 w 4489450"/>
              <a:gd name="connsiteY14" fmla="*/ 800100 h 1776730"/>
              <a:gd name="connsiteX15" fmla="*/ 2396490 w 4489450"/>
              <a:gd name="connsiteY15" fmla="*/ 839470 h 1776730"/>
              <a:gd name="connsiteX16" fmla="*/ 2387600 w 4489450"/>
              <a:gd name="connsiteY16" fmla="*/ 887730 h 1776730"/>
              <a:gd name="connsiteX17" fmla="*/ 2396490 w 4489450"/>
              <a:gd name="connsiteY17" fmla="*/ 935990 h 1776730"/>
              <a:gd name="connsiteX18" fmla="*/ 2423160 w 4489450"/>
              <a:gd name="connsiteY18" fmla="*/ 975360 h 1776730"/>
              <a:gd name="connsiteX19" fmla="*/ 2462530 w 4489450"/>
              <a:gd name="connsiteY19" fmla="*/ 1002030 h 1776730"/>
              <a:gd name="connsiteX20" fmla="*/ 2510790 w 4489450"/>
              <a:gd name="connsiteY20" fmla="*/ 1012190 h 1776730"/>
              <a:gd name="connsiteX21" fmla="*/ 2557780 w 4489450"/>
              <a:gd name="connsiteY21" fmla="*/ 1002030 h 1776730"/>
              <a:gd name="connsiteX22" fmla="*/ 2597150 w 4489450"/>
              <a:gd name="connsiteY22" fmla="*/ 975360 h 1776730"/>
              <a:gd name="connsiteX23" fmla="*/ 2623820 w 4489450"/>
              <a:gd name="connsiteY23" fmla="*/ 935990 h 1776730"/>
              <a:gd name="connsiteX24" fmla="*/ 2632710 w 4489450"/>
              <a:gd name="connsiteY24" fmla="*/ 887730 h 1776730"/>
              <a:gd name="connsiteX25" fmla="*/ 2623820 w 4489450"/>
              <a:gd name="connsiteY25" fmla="*/ 839470 h 1776730"/>
              <a:gd name="connsiteX26" fmla="*/ 2598420 w 4489450"/>
              <a:gd name="connsiteY26" fmla="*/ 800100 h 1776730"/>
              <a:gd name="connsiteX27" fmla="*/ 2583180 w 4489450"/>
              <a:gd name="connsiteY27" fmla="*/ 932180 h 1776730"/>
              <a:gd name="connsiteX28" fmla="*/ 2553970 w 4489450"/>
              <a:gd name="connsiteY28" fmla="*/ 962660 h 1776730"/>
              <a:gd name="connsiteX29" fmla="*/ 2510790 w 4489450"/>
              <a:gd name="connsiteY29" fmla="*/ 974090 h 1776730"/>
              <a:gd name="connsiteX30" fmla="*/ 2477770 w 4489450"/>
              <a:gd name="connsiteY30" fmla="*/ 967740 h 1776730"/>
              <a:gd name="connsiteX31" fmla="*/ 2452370 w 4489450"/>
              <a:gd name="connsiteY31" fmla="*/ 949960 h 1776730"/>
              <a:gd name="connsiteX32" fmla="*/ 2435860 w 4489450"/>
              <a:gd name="connsiteY32" fmla="*/ 923290 h 1776730"/>
              <a:gd name="connsiteX33" fmla="*/ 2429510 w 4489450"/>
              <a:gd name="connsiteY33" fmla="*/ 889000 h 1776730"/>
              <a:gd name="connsiteX34" fmla="*/ 2439670 w 4489450"/>
              <a:gd name="connsiteY34" fmla="*/ 844550 h 1776730"/>
              <a:gd name="connsiteX35" fmla="*/ 2468880 w 4489450"/>
              <a:gd name="connsiteY35" fmla="*/ 814070 h 1776730"/>
              <a:gd name="connsiteX36" fmla="*/ 2510790 w 4489450"/>
              <a:gd name="connsiteY36" fmla="*/ 802640 h 1776730"/>
              <a:gd name="connsiteX37" fmla="*/ 2543810 w 4489450"/>
              <a:gd name="connsiteY37" fmla="*/ 808990 h 1776730"/>
              <a:gd name="connsiteX38" fmla="*/ 2569210 w 4489450"/>
              <a:gd name="connsiteY38" fmla="*/ 826770 h 1776730"/>
              <a:gd name="connsiteX39" fmla="*/ 2585720 w 4489450"/>
              <a:gd name="connsiteY39" fmla="*/ 853440 h 1776730"/>
              <a:gd name="connsiteX40" fmla="*/ 2592070 w 4489450"/>
              <a:gd name="connsiteY40" fmla="*/ 887730 h 1776730"/>
              <a:gd name="connsiteX41" fmla="*/ 2583180 w 4489450"/>
              <a:gd name="connsiteY41" fmla="*/ 932180 h 1776730"/>
              <a:gd name="connsiteX42" fmla="*/ 2598420 w 4489450"/>
              <a:gd name="connsiteY42" fmla="*/ 1212850 h 1776730"/>
              <a:gd name="connsiteX43" fmla="*/ 2559050 w 4489450"/>
              <a:gd name="connsiteY43" fmla="*/ 1186180 h 1776730"/>
              <a:gd name="connsiteX44" fmla="*/ 2510790 w 4489450"/>
              <a:gd name="connsiteY44" fmla="*/ 1177290 h 1776730"/>
              <a:gd name="connsiteX45" fmla="*/ 2462530 w 4489450"/>
              <a:gd name="connsiteY45" fmla="*/ 1186180 h 1776730"/>
              <a:gd name="connsiteX46" fmla="*/ 2423160 w 4489450"/>
              <a:gd name="connsiteY46" fmla="*/ 1212850 h 1776730"/>
              <a:gd name="connsiteX47" fmla="*/ 2396490 w 4489450"/>
              <a:gd name="connsiteY47" fmla="*/ 1252220 h 1776730"/>
              <a:gd name="connsiteX48" fmla="*/ 2387600 w 4489450"/>
              <a:gd name="connsiteY48" fmla="*/ 1300480 h 1776730"/>
              <a:gd name="connsiteX49" fmla="*/ 2396490 w 4489450"/>
              <a:gd name="connsiteY49" fmla="*/ 1348740 h 1776730"/>
              <a:gd name="connsiteX50" fmla="*/ 2423160 w 4489450"/>
              <a:gd name="connsiteY50" fmla="*/ 1388110 h 1776730"/>
              <a:gd name="connsiteX51" fmla="*/ 2462530 w 4489450"/>
              <a:gd name="connsiteY51" fmla="*/ 1414780 h 1776730"/>
              <a:gd name="connsiteX52" fmla="*/ 2510790 w 4489450"/>
              <a:gd name="connsiteY52" fmla="*/ 1424940 h 1776730"/>
              <a:gd name="connsiteX53" fmla="*/ 2557780 w 4489450"/>
              <a:gd name="connsiteY53" fmla="*/ 1414780 h 1776730"/>
              <a:gd name="connsiteX54" fmla="*/ 2597150 w 4489450"/>
              <a:gd name="connsiteY54" fmla="*/ 1388110 h 1776730"/>
              <a:gd name="connsiteX55" fmla="*/ 2623820 w 4489450"/>
              <a:gd name="connsiteY55" fmla="*/ 1348740 h 1776730"/>
              <a:gd name="connsiteX56" fmla="*/ 2632710 w 4489450"/>
              <a:gd name="connsiteY56" fmla="*/ 1300480 h 1776730"/>
              <a:gd name="connsiteX57" fmla="*/ 2623820 w 4489450"/>
              <a:gd name="connsiteY57" fmla="*/ 1252220 h 1776730"/>
              <a:gd name="connsiteX58" fmla="*/ 2598420 w 4489450"/>
              <a:gd name="connsiteY58" fmla="*/ 1212850 h 1776730"/>
              <a:gd name="connsiteX59" fmla="*/ 2583180 w 4489450"/>
              <a:gd name="connsiteY59" fmla="*/ 1344930 h 1776730"/>
              <a:gd name="connsiteX60" fmla="*/ 2553970 w 4489450"/>
              <a:gd name="connsiteY60" fmla="*/ 1375410 h 1776730"/>
              <a:gd name="connsiteX61" fmla="*/ 2510790 w 4489450"/>
              <a:gd name="connsiteY61" fmla="*/ 1386840 h 1776730"/>
              <a:gd name="connsiteX62" fmla="*/ 2477770 w 4489450"/>
              <a:gd name="connsiteY62" fmla="*/ 1380490 h 1776730"/>
              <a:gd name="connsiteX63" fmla="*/ 2452370 w 4489450"/>
              <a:gd name="connsiteY63" fmla="*/ 1362710 h 1776730"/>
              <a:gd name="connsiteX64" fmla="*/ 2435860 w 4489450"/>
              <a:gd name="connsiteY64" fmla="*/ 1334770 h 1776730"/>
              <a:gd name="connsiteX65" fmla="*/ 2429510 w 4489450"/>
              <a:gd name="connsiteY65" fmla="*/ 1300480 h 1776730"/>
              <a:gd name="connsiteX66" fmla="*/ 2439670 w 4489450"/>
              <a:gd name="connsiteY66" fmla="*/ 1256030 h 1776730"/>
              <a:gd name="connsiteX67" fmla="*/ 2468880 w 4489450"/>
              <a:gd name="connsiteY67" fmla="*/ 1225550 h 1776730"/>
              <a:gd name="connsiteX68" fmla="*/ 2510790 w 4489450"/>
              <a:gd name="connsiteY68" fmla="*/ 1214120 h 1776730"/>
              <a:gd name="connsiteX69" fmla="*/ 2543810 w 4489450"/>
              <a:gd name="connsiteY69" fmla="*/ 1220470 h 1776730"/>
              <a:gd name="connsiteX70" fmla="*/ 2569210 w 4489450"/>
              <a:gd name="connsiteY70" fmla="*/ 1238250 h 1776730"/>
              <a:gd name="connsiteX71" fmla="*/ 2585720 w 4489450"/>
              <a:gd name="connsiteY71" fmla="*/ 1264920 h 1776730"/>
              <a:gd name="connsiteX72" fmla="*/ 2592070 w 4489450"/>
              <a:gd name="connsiteY72" fmla="*/ 1299210 h 1776730"/>
              <a:gd name="connsiteX73" fmla="*/ 2583180 w 4489450"/>
              <a:gd name="connsiteY73" fmla="*/ 1344930 h 1776730"/>
              <a:gd name="connsiteX74" fmla="*/ 2273300 w 4489450"/>
              <a:gd name="connsiteY74" fmla="*/ 866140 h 1776730"/>
              <a:gd name="connsiteX75" fmla="*/ 2211070 w 4489450"/>
              <a:gd name="connsiteY75" fmla="*/ 768350 h 1776730"/>
              <a:gd name="connsiteX76" fmla="*/ 2165350 w 4489450"/>
              <a:gd name="connsiteY76" fmla="*/ 768350 h 1776730"/>
              <a:gd name="connsiteX77" fmla="*/ 2254250 w 4489450"/>
              <a:gd name="connsiteY77" fmla="*/ 904240 h 1776730"/>
              <a:gd name="connsiteX78" fmla="*/ 2254250 w 4489450"/>
              <a:gd name="connsiteY78" fmla="*/ 1008380 h 1776730"/>
              <a:gd name="connsiteX79" fmla="*/ 2293620 w 4489450"/>
              <a:gd name="connsiteY79" fmla="*/ 1008380 h 1776730"/>
              <a:gd name="connsiteX80" fmla="*/ 2293620 w 4489450"/>
              <a:gd name="connsiteY80" fmla="*/ 901700 h 1776730"/>
              <a:gd name="connsiteX81" fmla="*/ 2381250 w 4489450"/>
              <a:gd name="connsiteY81" fmla="*/ 767080 h 1776730"/>
              <a:gd name="connsiteX82" fmla="*/ 2336800 w 4489450"/>
              <a:gd name="connsiteY82" fmla="*/ 767080 h 1776730"/>
              <a:gd name="connsiteX83" fmla="*/ 2273300 w 4489450"/>
              <a:gd name="connsiteY83" fmla="*/ 866140 h 1776730"/>
              <a:gd name="connsiteX84" fmla="*/ 3759200 w 4489450"/>
              <a:gd name="connsiteY84" fmla="*/ 595630 h 1776730"/>
              <a:gd name="connsiteX85" fmla="*/ 3881120 w 4489450"/>
              <a:gd name="connsiteY85" fmla="*/ 595630 h 1776730"/>
              <a:gd name="connsiteX86" fmla="*/ 3881120 w 4489450"/>
              <a:gd name="connsiteY86" fmla="*/ 560070 h 1776730"/>
              <a:gd name="connsiteX87" fmla="*/ 3759200 w 4489450"/>
              <a:gd name="connsiteY87" fmla="*/ 560070 h 1776730"/>
              <a:gd name="connsiteX88" fmla="*/ 3759200 w 4489450"/>
              <a:gd name="connsiteY88" fmla="*/ 490220 h 1776730"/>
              <a:gd name="connsiteX89" fmla="*/ 3869690 w 4489450"/>
              <a:gd name="connsiteY89" fmla="*/ 490220 h 1776730"/>
              <a:gd name="connsiteX90" fmla="*/ 3869690 w 4489450"/>
              <a:gd name="connsiteY90" fmla="*/ 455930 h 1776730"/>
              <a:gd name="connsiteX91" fmla="*/ 3759200 w 4489450"/>
              <a:gd name="connsiteY91" fmla="*/ 455930 h 1776730"/>
              <a:gd name="connsiteX92" fmla="*/ 3759200 w 4489450"/>
              <a:gd name="connsiteY92" fmla="*/ 391160 h 1776730"/>
              <a:gd name="connsiteX93" fmla="*/ 3879850 w 4489450"/>
              <a:gd name="connsiteY93" fmla="*/ 391160 h 1776730"/>
              <a:gd name="connsiteX94" fmla="*/ 3879850 w 4489450"/>
              <a:gd name="connsiteY94" fmla="*/ 355600 h 1776730"/>
              <a:gd name="connsiteX95" fmla="*/ 3759200 w 4489450"/>
              <a:gd name="connsiteY95" fmla="*/ 355600 h 1776730"/>
              <a:gd name="connsiteX96" fmla="*/ 3746500 w 4489450"/>
              <a:gd name="connsiteY96" fmla="*/ 355600 h 1776730"/>
              <a:gd name="connsiteX97" fmla="*/ 3719830 w 4489450"/>
              <a:gd name="connsiteY97" fmla="*/ 355600 h 1776730"/>
              <a:gd name="connsiteX98" fmla="*/ 3719830 w 4489450"/>
              <a:gd name="connsiteY98" fmla="*/ 595630 h 1776730"/>
              <a:gd name="connsiteX99" fmla="*/ 3746500 w 4489450"/>
              <a:gd name="connsiteY99" fmla="*/ 595630 h 1776730"/>
              <a:gd name="connsiteX100" fmla="*/ 3759200 w 4489450"/>
              <a:gd name="connsiteY100" fmla="*/ 595630 h 1776730"/>
              <a:gd name="connsiteX101" fmla="*/ 1830070 w 4489450"/>
              <a:gd name="connsiteY101" fmla="*/ 1775460 h 1776730"/>
              <a:gd name="connsiteX102" fmla="*/ 1854200 w 4489450"/>
              <a:gd name="connsiteY102" fmla="*/ 1775460 h 1776730"/>
              <a:gd name="connsiteX103" fmla="*/ 1854200 w 4489450"/>
              <a:gd name="connsiteY103" fmla="*/ 0 h 1776730"/>
              <a:gd name="connsiteX104" fmla="*/ 1830070 w 4489450"/>
              <a:gd name="connsiteY104" fmla="*/ 0 h 1776730"/>
              <a:gd name="connsiteX105" fmla="*/ 1830070 w 4489450"/>
              <a:gd name="connsiteY105" fmla="*/ 1775460 h 1776730"/>
              <a:gd name="connsiteX106" fmla="*/ 3458210 w 4489450"/>
              <a:gd name="connsiteY106" fmla="*/ 355600 h 1776730"/>
              <a:gd name="connsiteX107" fmla="*/ 3418840 w 4489450"/>
              <a:gd name="connsiteY107" fmla="*/ 355600 h 1776730"/>
              <a:gd name="connsiteX108" fmla="*/ 3418840 w 4489450"/>
              <a:gd name="connsiteY108" fmla="*/ 595630 h 1776730"/>
              <a:gd name="connsiteX109" fmla="*/ 3458210 w 4489450"/>
              <a:gd name="connsiteY109" fmla="*/ 595630 h 1776730"/>
              <a:gd name="connsiteX110" fmla="*/ 3458210 w 4489450"/>
              <a:gd name="connsiteY110" fmla="*/ 355600 h 1776730"/>
              <a:gd name="connsiteX111" fmla="*/ 3557270 w 4489450"/>
              <a:gd name="connsiteY111" fmla="*/ 492760 h 1776730"/>
              <a:gd name="connsiteX112" fmla="*/ 3667760 w 4489450"/>
              <a:gd name="connsiteY112" fmla="*/ 492760 h 1776730"/>
              <a:gd name="connsiteX113" fmla="*/ 3667760 w 4489450"/>
              <a:gd name="connsiteY113" fmla="*/ 457200 h 1776730"/>
              <a:gd name="connsiteX114" fmla="*/ 3557270 w 4489450"/>
              <a:gd name="connsiteY114" fmla="*/ 457200 h 1776730"/>
              <a:gd name="connsiteX115" fmla="*/ 3557270 w 4489450"/>
              <a:gd name="connsiteY115" fmla="*/ 392430 h 1776730"/>
              <a:gd name="connsiteX116" fmla="*/ 3672840 w 4489450"/>
              <a:gd name="connsiteY116" fmla="*/ 392430 h 1776730"/>
              <a:gd name="connsiteX117" fmla="*/ 3672840 w 4489450"/>
              <a:gd name="connsiteY117" fmla="*/ 355600 h 1776730"/>
              <a:gd name="connsiteX118" fmla="*/ 3557270 w 4489450"/>
              <a:gd name="connsiteY118" fmla="*/ 355600 h 1776730"/>
              <a:gd name="connsiteX119" fmla="*/ 3544570 w 4489450"/>
              <a:gd name="connsiteY119" fmla="*/ 355600 h 1776730"/>
              <a:gd name="connsiteX120" fmla="*/ 3517900 w 4489450"/>
              <a:gd name="connsiteY120" fmla="*/ 355600 h 1776730"/>
              <a:gd name="connsiteX121" fmla="*/ 3517900 w 4489450"/>
              <a:gd name="connsiteY121" fmla="*/ 595630 h 1776730"/>
              <a:gd name="connsiteX122" fmla="*/ 3557270 w 4489450"/>
              <a:gd name="connsiteY122" fmla="*/ 595630 h 1776730"/>
              <a:gd name="connsiteX123" fmla="*/ 3557270 w 4489450"/>
              <a:gd name="connsiteY123" fmla="*/ 492760 h 1776730"/>
              <a:gd name="connsiteX124" fmla="*/ 3962400 w 4489450"/>
              <a:gd name="connsiteY124" fmla="*/ 1008380 h 1776730"/>
              <a:gd name="connsiteX125" fmla="*/ 4084320 w 4489450"/>
              <a:gd name="connsiteY125" fmla="*/ 1008380 h 1776730"/>
              <a:gd name="connsiteX126" fmla="*/ 4084320 w 4489450"/>
              <a:gd name="connsiteY126" fmla="*/ 972820 h 1776730"/>
              <a:gd name="connsiteX127" fmla="*/ 3962400 w 4489450"/>
              <a:gd name="connsiteY127" fmla="*/ 972820 h 1776730"/>
              <a:gd name="connsiteX128" fmla="*/ 3962400 w 4489450"/>
              <a:gd name="connsiteY128" fmla="*/ 902970 h 1776730"/>
              <a:gd name="connsiteX129" fmla="*/ 4072890 w 4489450"/>
              <a:gd name="connsiteY129" fmla="*/ 902970 h 1776730"/>
              <a:gd name="connsiteX130" fmla="*/ 4072890 w 4489450"/>
              <a:gd name="connsiteY130" fmla="*/ 868680 h 1776730"/>
              <a:gd name="connsiteX131" fmla="*/ 3962400 w 4489450"/>
              <a:gd name="connsiteY131" fmla="*/ 868680 h 1776730"/>
              <a:gd name="connsiteX132" fmla="*/ 3962400 w 4489450"/>
              <a:gd name="connsiteY132" fmla="*/ 803910 h 1776730"/>
              <a:gd name="connsiteX133" fmla="*/ 4083050 w 4489450"/>
              <a:gd name="connsiteY133" fmla="*/ 803910 h 1776730"/>
              <a:gd name="connsiteX134" fmla="*/ 4083050 w 4489450"/>
              <a:gd name="connsiteY134" fmla="*/ 768350 h 1776730"/>
              <a:gd name="connsiteX135" fmla="*/ 3962400 w 4489450"/>
              <a:gd name="connsiteY135" fmla="*/ 768350 h 1776730"/>
              <a:gd name="connsiteX136" fmla="*/ 3949700 w 4489450"/>
              <a:gd name="connsiteY136" fmla="*/ 768350 h 1776730"/>
              <a:gd name="connsiteX137" fmla="*/ 3923030 w 4489450"/>
              <a:gd name="connsiteY137" fmla="*/ 768350 h 1776730"/>
              <a:gd name="connsiteX138" fmla="*/ 3923030 w 4489450"/>
              <a:gd name="connsiteY138" fmla="*/ 1008380 h 1776730"/>
              <a:gd name="connsiteX139" fmla="*/ 3949700 w 4489450"/>
              <a:gd name="connsiteY139" fmla="*/ 1008380 h 1776730"/>
              <a:gd name="connsiteX140" fmla="*/ 3962400 w 4489450"/>
              <a:gd name="connsiteY140" fmla="*/ 1008380 h 1776730"/>
              <a:gd name="connsiteX141" fmla="*/ 3262630 w 4489450"/>
              <a:gd name="connsiteY141" fmla="*/ 595630 h 1776730"/>
              <a:gd name="connsiteX142" fmla="*/ 3375660 w 4489450"/>
              <a:gd name="connsiteY142" fmla="*/ 595630 h 1776730"/>
              <a:gd name="connsiteX143" fmla="*/ 3375660 w 4489450"/>
              <a:gd name="connsiteY143" fmla="*/ 560070 h 1776730"/>
              <a:gd name="connsiteX144" fmla="*/ 3262630 w 4489450"/>
              <a:gd name="connsiteY144" fmla="*/ 560070 h 1776730"/>
              <a:gd name="connsiteX145" fmla="*/ 3262630 w 4489450"/>
              <a:gd name="connsiteY145" fmla="*/ 355600 h 1776730"/>
              <a:gd name="connsiteX146" fmla="*/ 3223260 w 4489450"/>
              <a:gd name="connsiteY146" fmla="*/ 355600 h 1776730"/>
              <a:gd name="connsiteX147" fmla="*/ 3223260 w 4489450"/>
              <a:gd name="connsiteY147" fmla="*/ 595630 h 1776730"/>
              <a:gd name="connsiteX148" fmla="*/ 3249930 w 4489450"/>
              <a:gd name="connsiteY148" fmla="*/ 595630 h 1776730"/>
              <a:gd name="connsiteX149" fmla="*/ 3262630 w 4489450"/>
              <a:gd name="connsiteY149" fmla="*/ 595630 h 1776730"/>
              <a:gd name="connsiteX150" fmla="*/ 353060 w 4489450"/>
              <a:gd name="connsiteY150" fmla="*/ 684530 h 1776730"/>
              <a:gd name="connsiteX151" fmla="*/ 318770 w 4489450"/>
              <a:gd name="connsiteY151" fmla="*/ 684530 h 1776730"/>
              <a:gd name="connsiteX152" fmla="*/ 306070 w 4489450"/>
              <a:gd name="connsiteY152" fmla="*/ 695960 h 1776730"/>
              <a:gd name="connsiteX153" fmla="*/ 306070 w 4489450"/>
              <a:gd name="connsiteY153" fmla="*/ 953770 h 1776730"/>
              <a:gd name="connsiteX154" fmla="*/ 306070 w 4489450"/>
              <a:gd name="connsiteY154" fmla="*/ 1029970 h 1776730"/>
              <a:gd name="connsiteX155" fmla="*/ 351790 w 4489450"/>
              <a:gd name="connsiteY155" fmla="*/ 1075690 h 1776730"/>
              <a:gd name="connsiteX156" fmla="*/ 384810 w 4489450"/>
              <a:gd name="connsiteY156" fmla="*/ 1075690 h 1776730"/>
              <a:gd name="connsiteX157" fmla="*/ 396240 w 4489450"/>
              <a:gd name="connsiteY157" fmla="*/ 1064260 h 1776730"/>
              <a:gd name="connsiteX158" fmla="*/ 396240 w 4489450"/>
              <a:gd name="connsiteY158" fmla="*/ 952500 h 1776730"/>
              <a:gd name="connsiteX159" fmla="*/ 396240 w 4489450"/>
              <a:gd name="connsiteY159" fmla="*/ 911860 h 1776730"/>
              <a:gd name="connsiteX160" fmla="*/ 433070 w 4489450"/>
              <a:gd name="connsiteY160" fmla="*/ 911860 h 1776730"/>
              <a:gd name="connsiteX161" fmla="*/ 580390 w 4489450"/>
              <a:gd name="connsiteY161" fmla="*/ 859790 h 1776730"/>
              <a:gd name="connsiteX162" fmla="*/ 640080 w 4489450"/>
              <a:gd name="connsiteY162" fmla="*/ 711200 h 1776730"/>
              <a:gd name="connsiteX163" fmla="*/ 429260 w 4489450"/>
              <a:gd name="connsiteY163" fmla="*/ 514350 h 1776730"/>
              <a:gd name="connsiteX164" fmla="*/ 349250 w 4489450"/>
              <a:gd name="connsiteY164" fmla="*/ 514350 h 1776730"/>
              <a:gd name="connsiteX165" fmla="*/ 304800 w 4489450"/>
              <a:gd name="connsiteY165" fmla="*/ 560070 h 1776730"/>
              <a:gd name="connsiteX166" fmla="*/ 304800 w 4489450"/>
              <a:gd name="connsiteY166" fmla="*/ 594360 h 1776730"/>
              <a:gd name="connsiteX167" fmla="*/ 316230 w 4489450"/>
              <a:gd name="connsiteY167" fmla="*/ 605790 h 1776730"/>
              <a:gd name="connsiteX168" fmla="*/ 431800 w 4489450"/>
              <a:gd name="connsiteY168" fmla="*/ 605790 h 1776730"/>
              <a:gd name="connsiteX169" fmla="*/ 551180 w 4489450"/>
              <a:gd name="connsiteY169" fmla="*/ 711200 h 1776730"/>
              <a:gd name="connsiteX170" fmla="*/ 521970 w 4489450"/>
              <a:gd name="connsiteY170" fmla="*/ 793750 h 1776730"/>
              <a:gd name="connsiteX171" fmla="*/ 438150 w 4489450"/>
              <a:gd name="connsiteY171" fmla="*/ 822960 h 1776730"/>
              <a:gd name="connsiteX172" fmla="*/ 398780 w 4489450"/>
              <a:gd name="connsiteY172" fmla="*/ 822960 h 1776730"/>
              <a:gd name="connsiteX173" fmla="*/ 398780 w 4489450"/>
              <a:gd name="connsiteY173" fmla="*/ 730250 h 1776730"/>
              <a:gd name="connsiteX174" fmla="*/ 353060 w 4489450"/>
              <a:gd name="connsiteY174" fmla="*/ 684530 h 1776730"/>
              <a:gd name="connsiteX175" fmla="*/ 763270 w 4489450"/>
              <a:gd name="connsiteY175" fmla="*/ 0 h 1776730"/>
              <a:gd name="connsiteX176" fmla="*/ 0 w 4489450"/>
              <a:gd name="connsiteY176" fmla="*/ 689610 h 1776730"/>
              <a:gd name="connsiteX177" fmla="*/ 0 w 4489450"/>
              <a:gd name="connsiteY177" fmla="*/ 690880 h 1776730"/>
              <a:gd name="connsiteX178" fmla="*/ 0 w 4489450"/>
              <a:gd name="connsiteY178" fmla="*/ 692150 h 1776730"/>
              <a:gd name="connsiteX179" fmla="*/ 107950 w 4489450"/>
              <a:gd name="connsiteY179" fmla="*/ 1042670 h 1776730"/>
              <a:gd name="connsiteX180" fmla="*/ 447040 w 4489450"/>
              <a:gd name="connsiteY180" fmla="*/ 1433830 h 1776730"/>
              <a:gd name="connsiteX181" fmla="*/ 586740 w 4489450"/>
              <a:gd name="connsiteY181" fmla="*/ 1583690 h 1776730"/>
              <a:gd name="connsiteX182" fmla="*/ 668020 w 4489450"/>
              <a:gd name="connsiteY182" fmla="*/ 1676400 h 1776730"/>
              <a:gd name="connsiteX183" fmla="*/ 750570 w 4489450"/>
              <a:gd name="connsiteY183" fmla="*/ 1772920 h 1776730"/>
              <a:gd name="connsiteX184" fmla="*/ 768350 w 4489450"/>
              <a:gd name="connsiteY184" fmla="*/ 1772920 h 1776730"/>
              <a:gd name="connsiteX185" fmla="*/ 849630 w 4489450"/>
              <a:gd name="connsiteY185" fmla="*/ 1676400 h 1776730"/>
              <a:gd name="connsiteX186" fmla="*/ 919480 w 4489450"/>
              <a:gd name="connsiteY186" fmla="*/ 1593850 h 1776730"/>
              <a:gd name="connsiteX187" fmla="*/ 1121410 w 4489450"/>
              <a:gd name="connsiteY187" fmla="*/ 1372870 h 1776730"/>
              <a:gd name="connsiteX188" fmla="*/ 1151890 w 4489450"/>
              <a:gd name="connsiteY188" fmla="*/ 1339850 h 1776730"/>
              <a:gd name="connsiteX189" fmla="*/ 1223010 w 4489450"/>
              <a:gd name="connsiteY189" fmla="*/ 1262380 h 1776730"/>
              <a:gd name="connsiteX190" fmla="*/ 1217930 w 4489450"/>
              <a:gd name="connsiteY190" fmla="*/ 1242060 h 1776730"/>
              <a:gd name="connsiteX191" fmla="*/ 1214120 w 4489450"/>
              <a:gd name="connsiteY191" fmla="*/ 1242060 h 1776730"/>
              <a:gd name="connsiteX192" fmla="*/ 1136650 w 4489450"/>
              <a:gd name="connsiteY192" fmla="*/ 1242060 h 1776730"/>
              <a:gd name="connsiteX193" fmla="*/ 1118870 w 4489450"/>
              <a:gd name="connsiteY193" fmla="*/ 1250950 h 1776730"/>
              <a:gd name="connsiteX194" fmla="*/ 1103630 w 4489450"/>
              <a:gd name="connsiteY194" fmla="*/ 1267460 h 1776730"/>
              <a:gd name="connsiteX195" fmla="*/ 1059180 w 4489450"/>
              <a:gd name="connsiteY195" fmla="*/ 1315720 h 1776730"/>
              <a:gd name="connsiteX196" fmla="*/ 892810 w 4489450"/>
              <a:gd name="connsiteY196" fmla="*/ 1496060 h 1776730"/>
              <a:gd name="connsiteX197" fmla="*/ 768350 w 4489450"/>
              <a:gd name="connsiteY197" fmla="*/ 1640840 h 1776730"/>
              <a:gd name="connsiteX198" fmla="*/ 745490 w 4489450"/>
              <a:gd name="connsiteY198" fmla="*/ 1640840 h 1776730"/>
              <a:gd name="connsiteX199" fmla="*/ 600710 w 4489450"/>
              <a:gd name="connsiteY199" fmla="*/ 1477010 h 1776730"/>
              <a:gd name="connsiteX200" fmla="*/ 505460 w 4489450"/>
              <a:gd name="connsiteY200" fmla="*/ 1374140 h 1776730"/>
              <a:gd name="connsiteX201" fmla="*/ 173990 w 4489450"/>
              <a:gd name="connsiteY201" fmla="*/ 993140 h 1776730"/>
              <a:gd name="connsiteX202" fmla="*/ 133350 w 4489450"/>
              <a:gd name="connsiteY202" fmla="*/ 922020 h 1776730"/>
              <a:gd name="connsiteX203" fmla="*/ 119380 w 4489450"/>
              <a:gd name="connsiteY203" fmla="*/ 891540 h 1776730"/>
              <a:gd name="connsiteX204" fmla="*/ 91440 w 4489450"/>
              <a:gd name="connsiteY204" fmla="*/ 795020 h 1776730"/>
              <a:gd name="connsiteX205" fmla="*/ 91440 w 4489450"/>
              <a:gd name="connsiteY205" fmla="*/ 791210 h 1776730"/>
              <a:gd name="connsiteX206" fmla="*/ 81280 w 4489450"/>
              <a:gd name="connsiteY206" fmla="*/ 687070 h 1776730"/>
              <a:gd name="connsiteX207" fmla="*/ 759460 w 4489450"/>
              <a:gd name="connsiteY207" fmla="*/ 82550 h 1776730"/>
              <a:gd name="connsiteX208" fmla="*/ 1438910 w 4489450"/>
              <a:gd name="connsiteY208" fmla="*/ 687070 h 1776730"/>
              <a:gd name="connsiteX209" fmla="*/ 1427480 w 4489450"/>
              <a:gd name="connsiteY209" fmla="*/ 789940 h 1776730"/>
              <a:gd name="connsiteX210" fmla="*/ 1423670 w 4489450"/>
              <a:gd name="connsiteY210" fmla="*/ 815340 h 1776730"/>
              <a:gd name="connsiteX211" fmla="*/ 1418590 w 4489450"/>
              <a:gd name="connsiteY211" fmla="*/ 834390 h 1776730"/>
              <a:gd name="connsiteX212" fmla="*/ 1414780 w 4489450"/>
              <a:gd name="connsiteY212" fmla="*/ 848360 h 1776730"/>
              <a:gd name="connsiteX213" fmla="*/ 1412240 w 4489450"/>
              <a:gd name="connsiteY213" fmla="*/ 852170 h 1776730"/>
              <a:gd name="connsiteX214" fmla="*/ 1366520 w 4489450"/>
              <a:gd name="connsiteY214" fmla="*/ 961390 h 1776730"/>
              <a:gd name="connsiteX215" fmla="*/ 1365250 w 4489450"/>
              <a:gd name="connsiteY215" fmla="*/ 962660 h 1776730"/>
              <a:gd name="connsiteX216" fmla="*/ 1353820 w 4489450"/>
              <a:gd name="connsiteY216" fmla="*/ 979170 h 1776730"/>
              <a:gd name="connsiteX217" fmla="*/ 1193800 w 4489450"/>
              <a:gd name="connsiteY217" fmla="*/ 979170 h 1776730"/>
              <a:gd name="connsiteX218" fmla="*/ 1193800 w 4489450"/>
              <a:gd name="connsiteY218" fmla="*/ 558800 h 1776730"/>
              <a:gd name="connsiteX219" fmla="*/ 1158240 w 4489450"/>
              <a:gd name="connsiteY219" fmla="*/ 523240 h 1776730"/>
              <a:gd name="connsiteX220" fmla="*/ 1115060 w 4489450"/>
              <a:gd name="connsiteY220" fmla="*/ 523240 h 1776730"/>
              <a:gd name="connsiteX221" fmla="*/ 1103630 w 4489450"/>
              <a:gd name="connsiteY221" fmla="*/ 534670 h 1776730"/>
              <a:gd name="connsiteX222" fmla="*/ 1103630 w 4489450"/>
              <a:gd name="connsiteY222" fmla="*/ 1060450 h 1776730"/>
              <a:gd name="connsiteX223" fmla="*/ 1115060 w 4489450"/>
              <a:gd name="connsiteY223" fmla="*/ 1071880 h 1776730"/>
              <a:gd name="connsiteX224" fmla="*/ 1374140 w 4489450"/>
              <a:gd name="connsiteY224" fmla="*/ 1071880 h 1776730"/>
              <a:gd name="connsiteX225" fmla="*/ 1390650 w 4489450"/>
              <a:gd name="connsiteY225" fmla="*/ 1068070 h 1776730"/>
              <a:gd name="connsiteX226" fmla="*/ 1400810 w 4489450"/>
              <a:gd name="connsiteY226" fmla="*/ 1059180 h 1776730"/>
              <a:gd name="connsiteX227" fmla="*/ 1419860 w 4489450"/>
              <a:gd name="connsiteY227" fmla="*/ 1028700 h 1776730"/>
              <a:gd name="connsiteX228" fmla="*/ 1518920 w 4489450"/>
              <a:gd name="connsiteY228" fmla="*/ 692150 h 1776730"/>
              <a:gd name="connsiteX229" fmla="*/ 1518920 w 4489450"/>
              <a:gd name="connsiteY229" fmla="*/ 688340 h 1776730"/>
              <a:gd name="connsiteX230" fmla="*/ 763270 w 4489450"/>
              <a:gd name="connsiteY230" fmla="*/ 0 h 1776730"/>
              <a:gd name="connsiteX231" fmla="*/ 751840 w 4489450"/>
              <a:gd name="connsiteY231" fmla="*/ 680720 h 1776730"/>
              <a:gd name="connsiteX232" fmla="*/ 718820 w 4489450"/>
              <a:gd name="connsiteY232" fmla="*/ 680720 h 1776730"/>
              <a:gd name="connsiteX233" fmla="*/ 707390 w 4489450"/>
              <a:gd name="connsiteY233" fmla="*/ 692150 h 1776730"/>
              <a:gd name="connsiteX234" fmla="*/ 707390 w 4489450"/>
              <a:gd name="connsiteY234" fmla="*/ 820420 h 1776730"/>
              <a:gd name="connsiteX235" fmla="*/ 707390 w 4489450"/>
              <a:gd name="connsiteY235" fmla="*/ 1023620 h 1776730"/>
              <a:gd name="connsiteX236" fmla="*/ 755650 w 4489450"/>
              <a:gd name="connsiteY236" fmla="*/ 1071880 h 1776730"/>
              <a:gd name="connsiteX237" fmla="*/ 787400 w 4489450"/>
              <a:gd name="connsiteY237" fmla="*/ 1071880 h 1776730"/>
              <a:gd name="connsiteX238" fmla="*/ 800100 w 4489450"/>
              <a:gd name="connsiteY238" fmla="*/ 1060450 h 1776730"/>
              <a:gd name="connsiteX239" fmla="*/ 800100 w 4489450"/>
              <a:gd name="connsiteY239" fmla="*/ 948690 h 1776730"/>
              <a:gd name="connsiteX240" fmla="*/ 800100 w 4489450"/>
              <a:gd name="connsiteY240" fmla="*/ 910590 h 1776730"/>
              <a:gd name="connsiteX241" fmla="*/ 838200 w 4489450"/>
              <a:gd name="connsiteY241" fmla="*/ 910590 h 1776730"/>
              <a:gd name="connsiteX242" fmla="*/ 1041400 w 4489450"/>
              <a:gd name="connsiteY242" fmla="*/ 708660 h 1776730"/>
              <a:gd name="connsiteX243" fmla="*/ 830580 w 4489450"/>
              <a:gd name="connsiteY243" fmla="*/ 511810 h 1776730"/>
              <a:gd name="connsiteX244" fmla="*/ 750570 w 4489450"/>
              <a:gd name="connsiteY244" fmla="*/ 511810 h 1776730"/>
              <a:gd name="connsiteX245" fmla="*/ 706120 w 4489450"/>
              <a:gd name="connsiteY245" fmla="*/ 557530 h 1776730"/>
              <a:gd name="connsiteX246" fmla="*/ 706120 w 4489450"/>
              <a:gd name="connsiteY246" fmla="*/ 591820 h 1776730"/>
              <a:gd name="connsiteX247" fmla="*/ 717550 w 4489450"/>
              <a:gd name="connsiteY247" fmla="*/ 603250 h 1776730"/>
              <a:gd name="connsiteX248" fmla="*/ 830580 w 4489450"/>
              <a:gd name="connsiteY248" fmla="*/ 603250 h 1776730"/>
              <a:gd name="connsiteX249" fmla="*/ 951230 w 4489450"/>
              <a:gd name="connsiteY249" fmla="*/ 708660 h 1776730"/>
              <a:gd name="connsiteX250" fmla="*/ 835660 w 4489450"/>
              <a:gd name="connsiteY250" fmla="*/ 817880 h 1776730"/>
              <a:gd name="connsiteX251" fmla="*/ 796290 w 4489450"/>
              <a:gd name="connsiteY251" fmla="*/ 817880 h 1776730"/>
              <a:gd name="connsiteX252" fmla="*/ 796290 w 4489450"/>
              <a:gd name="connsiteY252" fmla="*/ 725170 h 1776730"/>
              <a:gd name="connsiteX253" fmla="*/ 751840 w 4489450"/>
              <a:gd name="connsiteY253" fmla="*/ 680720 h 1776730"/>
              <a:gd name="connsiteX254" fmla="*/ 2273300 w 4489450"/>
              <a:gd name="connsiteY254" fmla="*/ 1278890 h 1776730"/>
              <a:gd name="connsiteX255" fmla="*/ 2211070 w 4489450"/>
              <a:gd name="connsiteY255" fmla="*/ 1181100 h 1776730"/>
              <a:gd name="connsiteX256" fmla="*/ 2165350 w 4489450"/>
              <a:gd name="connsiteY256" fmla="*/ 1181100 h 1776730"/>
              <a:gd name="connsiteX257" fmla="*/ 2254250 w 4489450"/>
              <a:gd name="connsiteY257" fmla="*/ 1316990 h 1776730"/>
              <a:gd name="connsiteX258" fmla="*/ 2254250 w 4489450"/>
              <a:gd name="connsiteY258" fmla="*/ 1421130 h 1776730"/>
              <a:gd name="connsiteX259" fmla="*/ 2293620 w 4489450"/>
              <a:gd name="connsiteY259" fmla="*/ 1421130 h 1776730"/>
              <a:gd name="connsiteX260" fmla="*/ 2293620 w 4489450"/>
              <a:gd name="connsiteY260" fmla="*/ 1314450 h 1776730"/>
              <a:gd name="connsiteX261" fmla="*/ 2381250 w 4489450"/>
              <a:gd name="connsiteY261" fmla="*/ 1179830 h 1776730"/>
              <a:gd name="connsiteX262" fmla="*/ 2336800 w 4489450"/>
              <a:gd name="connsiteY262" fmla="*/ 1179830 h 1776730"/>
              <a:gd name="connsiteX263" fmla="*/ 2273300 w 4489450"/>
              <a:gd name="connsiteY263" fmla="*/ 1278890 h 1776730"/>
              <a:gd name="connsiteX264" fmla="*/ 3567430 w 4489450"/>
              <a:gd name="connsiteY264" fmla="*/ 768350 h 1776730"/>
              <a:gd name="connsiteX265" fmla="*/ 3539490 w 4489450"/>
              <a:gd name="connsiteY265" fmla="*/ 768350 h 1776730"/>
              <a:gd name="connsiteX266" fmla="*/ 3440430 w 4489450"/>
              <a:gd name="connsiteY266" fmla="*/ 1008380 h 1776730"/>
              <a:gd name="connsiteX267" fmla="*/ 3482340 w 4489450"/>
              <a:gd name="connsiteY267" fmla="*/ 1008380 h 1776730"/>
              <a:gd name="connsiteX268" fmla="*/ 3501390 w 4489450"/>
              <a:gd name="connsiteY268" fmla="*/ 961390 h 1776730"/>
              <a:gd name="connsiteX269" fmla="*/ 3604260 w 4489450"/>
              <a:gd name="connsiteY269" fmla="*/ 961390 h 1776730"/>
              <a:gd name="connsiteX270" fmla="*/ 3622040 w 4489450"/>
              <a:gd name="connsiteY270" fmla="*/ 1008380 h 1776730"/>
              <a:gd name="connsiteX271" fmla="*/ 3665220 w 4489450"/>
              <a:gd name="connsiteY271" fmla="*/ 1008380 h 1776730"/>
              <a:gd name="connsiteX272" fmla="*/ 3567430 w 4489450"/>
              <a:gd name="connsiteY272" fmla="*/ 768350 h 1776730"/>
              <a:gd name="connsiteX273" fmla="*/ 3515360 w 4489450"/>
              <a:gd name="connsiteY273" fmla="*/ 927100 h 1776730"/>
              <a:gd name="connsiteX274" fmla="*/ 3553460 w 4489450"/>
              <a:gd name="connsiteY274" fmla="*/ 831850 h 1776730"/>
              <a:gd name="connsiteX275" fmla="*/ 3591560 w 4489450"/>
              <a:gd name="connsiteY275" fmla="*/ 927100 h 1776730"/>
              <a:gd name="connsiteX276" fmla="*/ 3515360 w 4489450"/>
              <a:gd name="connsiteY276" fmla="*/ 927100 h 1776730"/>
              <a:gd name="connsiteX277" fmla="*/ 3836670 w 4489450"/>
              <a:gd name="connsiteY277" fmla="*/ 1212850 h 1776730"/>
              <a:gd name="connsiteX278" fmla="*/ 3797300 w 4489450"/>
              <a:gd name="connsiteY278" fmla="*/ 1186180 h 1776730"/>
              <a:gd name="connsiteX279" fmla="*/ 3749040 w 4489450"/>
              <a:gd name="connsiteY279" fmla="*/ 1177290 h 1776730"/>
              <a:gd name="connsiteX280" fmla="*/ 3700780 w 4489450"/>
              <a:gd name="connsiteY280" fmla="*/ 1186180 h 1776730"/>
              <a:gd name="connsiteX281" fmla="*/ 3661410 w 4489450"/>
              <a:gd name="connsiteY281" fmla="*/ 1212850 h 1776730"/>
              <a:gd name="connsiteX282" fmla="*/ 3634740 w 4489450"/>
              <a:gd name="connsiteY282" fmla="*/ 1252220 h 1776730"/>
              <a:gd name="connsiteX283" fmla="*/ 3625850 w 4489450"/>
              <a:gd name="connsiteY283" fmla="*/ 1300480 h 1776730"/>
              <a:gd name="connsiteX284" fmla="*/ 3634740 w 4489450"/>
              <a:gd name="connsiteY284" fmla="*/ 1348740 h 1776730"/>
              <a:gd name="connsiteX285" fmla="*/ 3661410 w 4489450"/>
              <a:gd name="connsiteY285" fmla="*/ 1388110 h 1776730"/>
              <a:gd name="connsiteX286" fmla="*/ 3700780 w 4489450"/>
              <a:gd name="connsiteY286" fmla="*/ 1414780 h 1776730"/>
              <a:gd name="connsiteX287" fmla="*/ 3749040 w 4489450"/>
              <a:gd name="connsiteY287" fmla="*/ 1424940 h 1776730"/>
              <a:gd name="connsiteX288" fmla="*/ 3796030 w 4489450"/>
              <a:gd name="connsiteY288" fmla="*/ 1414780 h 1776730"/>
              <a:gd name="connsiteX289" fmla="*/ 3835400 w 4489450"/>
              <a:gd name="connsiteY289" fmla="*/ 1388110 h 1776730"/>
              <a:gd name="connsiteX290" fmla="*/ 3862070 w 4489450"/>
              <a:gd name="connsiteY290" fmla="*/ 1348740 h 1776730"/>
              <a:gd name="connsiteX291" fmla="*/ 3870960 w 4489450"/>
              <a:gd name="connsiteY291" fmla="*/ 1300480 h 1776730"/>
              <a:gd name="connsiteX292" fmla="*/ 3862070 w 4489450"/>
              <a:gd name="connsiteY292" fmla="*/ 1252220 h 1776730"/>
              <a:gd name="connsiteX293" fmla="*/ 3836670 w 4489450"/>
              <a:gd name="connsiteY293" fmla="*/ 1212850 h 1776730"/>
              <a:gd name="connsiteX294" fmla="*/ 3821430 w 4489450"/>
              <a:gd name="connsiteY294" fmla="*/ 1344930 h 1776730"/>
              <a:gd name="connsiteX295" fmla="*/ 3792220 w 4489450"/>
              <a:gd name="connsiteY295" fmla="*/ 1375410 h 1776730"/>
              <a:gd name="connsiteX296" fmla="*/ 3749040 w 4489450"/>
              <a:gd name="connsiteY296" fmla="*/ 1386840 h 1776730"/>
              <a:gd name="connsiteX297" fmla="*/ 3716020 w 4489450"/>
              <a:gd name="connsiteY297" fmla="*/ 1380490 h 1776730"/>
              <a:gd name="connsiteX298" fmla="*/ 3690620 w 4489450"/>
              <a:gd name="connsiteY298" fmla="*/ 1362710 h 1776730"/>
              <a:gd name="connsiteX299" fmla="*/ 3674110 w 4489450"/>
              <a:gd name="connsiteY299" fmla="*/ 1334770 h 1776730"/>
              <a:gd name="connsiteX300" fmla="*/ 3667760 w 4489450"/>
              <a:gd name="connsiteY300" fmla="*/ 1300480 h 1776730"/>
              <a:gd name="connsiteX301" fmla="*/ 3677920 w 4489450"/>
              <a:gd name="connsiteY301" fmla="*/ 1256030 h 1776730"/>
              <a:gd name="connsiteX302" fmla="*/ 3707130 w 4489450"/>
              <a:gd name="connsiteY302" fmla="*/ 1225550 h 1776730"/>
              <a:gd name="connsiteX303" fmla="*/ 3749040 w 4489450"/>
              <a:gd name="connsiteY303" fmla="*/ 1214120 h 1776730"/>
              <a:gd name="connsiteX304" fmla="*/ 3782060 w 4489450"/>
              <a:gd name="connsiteY304" fmla="*/ 1220470 h 1776730"/>
              <a:gd name="connsiteX305" fmla="*/ 3807460 w 4489450"/>
              <a:gd name="connsiteY305" fmla="*/ 1238250 h 1776730"/>
              <a:gd name="connsiteX306" fmla="*/ 3823970 w 4489450"/>
              <a:gd name="connsiteY306" fmla="*/ 1264920 h 1776730"/>
              <a:gd name="connsiteX307" fmla="*/ 3830320 w 4489450"/>
              <a:gd name="connsiteY307" fmla="*/ 1299210 h 1776730"/>
              <a:gd name="connsiteX308" fmla="*/ 3821430 w 4489450"/>
              <a:gd name="connsiteY308" fmla="*/ 1344930 h 1776730"/>
              <a:gd name="connsiteX309" fmla="*/ 3834130 w 4489450"/>
              <a:gd name="connsiteY309" fmla="*/ 897890 h 1776730"/>
              <a:gd name="connsiteX310" fmla="*/ 3860800 w 4489450"/>
              <a:gd name="connsiteY310" fmla="*/ 873760 h 1776730"/>
              <a:gd name="connsiteX311" fmla="*/ 3869690 w 4489450"/>
              <a:gd name="connsiteY311" fmla="*/ 836930 h 1776730"/>
              <a:gd name="connsiteX312" fmla="*/ 3860800 w 4489450"/>
              <a:gd name="connsiteY312" fmla="*/ 801370 h 1776730"/>
              <a:gd name="connsiteX313" fmla="*/ 3834130 w 4489450"/>
              <a:gd name="connsiteY313" fmla="*/ 777240 h 1776730"/>
              <a:gd name="connsiteX314" fmla="*/ 3794760 w 4489450"/>
              <a:gd name="connsiteY314" fmla="*/ 768350 h 1776730"/>
              <a:gd name="connsiteX315" fmla="*/ 3743960 w 4489450"/>
              <a:gd name="connsiteY315" fmla="*/ 768350 h 1776730"/>
              <a:gd name="connsiteX316" fmla="*/ 3731260 w 4489450"/>
              <a:gd name="connsiteY316" fmla="*/ 768350 h 1776730"/>
              <a:gd name="connsiteX317" fmla="*/ 3704590 w 4489450"/>
              <a:gd name="connsiteY317" fmla="*/ 768350 h 1776730"/>
              <a:gd name="connsiteX318" fmla="*/ 3704590 w 4489450"/>
              <a:gd name="connsiteY318" fmla="*/ 1008380 h 1776730"/>
              <a:gd name="connsiteX319" fmla="*/ 3743960 w 4489450"/>
              <a:gd name="connsiteY319" fmla="*/ 1008380 h 1776730"/>
              <a:gd name="connsiteX320" fmla="*/ 3743960 w 4489450"/>
              <a:gd name="connsiteY320" fmla="*/ 906780 h 1776730"/>
              <a:gd name="connsiteX321" fmla="*/ 3754120 w 4489450"/>
              <a:gd name="connsiteY321" fmla="*/ 906780 h 1776730"/>
              <a:gd name="connsiteX322" fmla="*/ 3836670 w 4489450"/>
              <a:gd name="connsiteY322" fmla="*/ 1008380 h 1776730"/>
              <a:gd name="connsiteX323" fmla="*/ 3886200 w 4489450"/>
              <a:gd name="connsiteY323" fmla="*/ 1008380 h 1776730"/>
              <a:gd name="connsiteX324" fmla="*/ 3801110 w 4489450"/>
              <a:gd name="connsiteY324" fmla="*/ 905510 h 1776730"/>
              <a:gd name="connsiteX325" fmla="*/ 3834130 w 4489450"/>
              <a:gd name="connsiteY325" fmla="*/ 897890 h 1776730"/>
              <a:gd name="connsiteX326" fmla="*/ 3743960 w 4489450"/>
              <a:gd name="connsiteY326" fmla="*/ 873760 h 1776730"/>
              <a:gd name="connsiteX327" fmla="*/ 3743960 w 4489450"/>
              <a:gd name="connsiteY327" fmla="*/ 802640 h 1776730"/>
              <a:gd name="connsiteX328" fmla="*/ 3792220 w 4489450"/>
              <a:gd name="connsiteY328" fmla="*/ 802640 h 1776730"/>
              <a:gd name="connsiteX329" fmla="*/ 3820160 w 4489450"/>
              <a:gd name="connsiteY329" fmla="*/ 812800 h 1776730"/>
              <a:gd name="connsiteX330" fmla="*/ 3830320 w 4489450"/>
              <a:gd name="connsiteY330" fmla="*/ 838200 h 1776730"/>
              <a:gd name="connsiteX331" fmla="*/ 3820160 w 4489450"/>
              <a:gd name="connsiteY331" fmla="*/ 864870 h 1776730"/>
              <a:gd name="connsiteX332" fmla="*/ 3792220 w 4489450"/>
              <a:gd name="connsiteY332" fmla="*/ 873760 h 1776730"/>
              <a:gd name="connsiteX333" fmla="*/ 3743960 w 4489450"/>
              <a:gd name="connsiteY333" fmla="*/ 873760 h 1776730"/>
              <a:gd name="connsiteX334" fmla="*/ 3474720 w 4489450"/>
              <a:gd name="connsiteY334" fmla="*/ 1314450 h 1776730"/>
              <a:gd name="connsiteX335" fmla="*/ 3585210 w 4489450"/>
              <a:gd name="connsiteY335" fmla="*/ 1314450 h 1776730"/>
              <a:gd name="connsiteX336" fmla="*/ 3585210 w 4489450"/>
              <a:gd name="connsiteY336" fmla="*/ 1280160 h 1776730"/>
              <a:gd name="connsiteX337" fmla="*/ 3474720 w 4489450"/>
              <a:gd name="connsiteY337" fmla="*/ 1280160 h 1776730"/>
              <a:gd name="connsiteX338" fmla="*/ 3474720 w 4489450"/>
              <a:gd name="connsiteY338" fmla="*/ 1215390 h 1776730"/>
              <a:gd name="connsiteX339" fmla="*/ 3595370 w 4489450"/>
              <a:gd name="connsiteY339" fmla="*/ 1215390 h 1776730"/>
              <a:gd name="connsiteX340" fmla="*/ 3595370 w 4489450"/>
              <a:gd name="connsiteY340" fmla="*/ 1179830 h 1776730"/>
              <a:gd name="connsiteX341" fmla="*/ 3474720 w 4489450"/>
              <a:gd name="connsiteY341" fmla="*/ 1179830 h 1776730"/>
              <a:gd name="connsiteX342" fmla="*/ 3462020 w 4489450"/>
              <a:gd name="connsiteY342" fmla="*/ 1179830 h 1776730"/>
              <a:gd name="connsiteX343" fmla="*/ 3435350 w 4489450"/>
              <a:gd name="connsiteY343" fmla="*/ 1179830 h 1776730"/>
              <a:gd name="connsiteX344" fmla="*/ 3435350 w 4489450"/>
              <a:gd name="connsiteY344" fmla="*/ 1419860 h 1776730"/>
              <a:gd name="connsiteX345" fmla="*/ 3462020 w 4489450"/>
              <a:gd name="connsiteY345" fmla="*/ 1419860 h 1776730"/>
              <a:gd name="connsiteX346" fmla="*/ 3474720 w 4489450"/>
              <a:gd name="connsiteY346" fmla="*/ 1419860 h 1776730"/>
              <a:gd name="connsiteX347" fmla="*/ 3596640 w 4489450"/>
              <a:gd name="connsiteY347" fmla="*/ 1419860 h 1776730"/>
              <a:gd name="connsiteX348" fmla="*/ 3596640 w 4489450"/>
              <a:gd name="connsiteY348" fmla="*/ 1384300 h 1776730"/>
              <a:gd name="connsiteX349" fmla="*/ 3474720 w 4489450"/>
              <a:gd name="connsiteY349" fmla="*/ 1384300 h 1776730"/>
              <a:gd name="connsiteX350" fmla="*/ 3474720 w 4489450"/>
              <a:gd name="connsiteY350" fmla="*/ 1314450 h 1776730"/>
              <a:gd name="connsiteX351" fmla="*/ 4171950 w 4489450"/>
              <a:gd name="connsiteY351" fmla="*/ 1179830 h 1776730"/>
              <a:gd name="connsiteX352" fmla="*/ 4132580 w 4489450"/>
              <a:gd name="connsiteY352" fmla="*/ 1179830 h 1776730"/>
              <a:gd name="connsiteX353" fmla="*/ 4132580 w 4489450"/>
              <a:gd name="connsiteY353" fmla="*/ 1419860 h 1776730"/>
              <a:gd name="connsiteX354" fmla="*/ 4159250 w 4489450"/>
              <a:gd name="connsiteY354" fmla="*/ 1419860 h 1776730"/>
              <a:gd name="connsiteX355" fmla="*/ 4171950 w 4489450"/>
              <a:gd name="connsiteY355" fmla="*/ 1419860 h 1776730"/>
              <a:gd name="connsiteX356" fmla="*/ 4284980 w 4489450"/>
              <a:gd name="connsiteY356" fmla="*/ 1419860 h 1776730"/>
              <a:gd name="connsiteX357" fmla="*/ 4284980 w 4489450"/>
              <a:gd name="connsiteY357" fmla="*/ 1384300 h 1776730"/>
              <a:gd name="connsiteX358" fmla="*/ 4171950 w 4489450"/>
              <a:gd name="connsiteY358" fmla="*/ 1384300 h 1776730"/>
              <a:gd name="connsiteX359" fmla="*/ 4171950 w 4489450"/>
              <a:gd name="connsiteY359" fmla="*/ 1179830 h 1776730"/>
              <a:gd name="connsiteX360" fmla="*/ 4367530 w 4489450"/>
              <a:gd name="connsiteY360" fmla="*/ 1384300 h 1776730"/>
              <a:gd name="connsiteX361" fmla="*/ 4367530 w 4489450"/>
              <a:gd name="connsiteY361" fmla="*/ 1314450 h 1776730"/>
              <a:gd name="connsiteX362" fmla="*/ 4478020 w 4489450"/>
              <a:gd name="connsiteY362" fmla="*/ 1314450 h 1776730"/>
              <a:gd name="connsiteX363" fmla="*/ 4478020 w 4489450"/>
              <a:gd name="connsiteY363" fmla="*/ 1280160 h 1776730"/>
              <a:gd name="connsiteX364" fmla="*/ 4367530 w 4489450"/>
              <a:gd name="connsiteY364" fmla="*/ 1280160 h 1776730"/>
              <a:gd name="connsiteX365" fmla="*/ 4367530 w 4489450"/>
              <a:gd name="connsiteY365" fmla="*/ 1215390 h 1776730"/>
              <a:gd name="connsiteX366" fmla="*/ 4488180 w 4489450"/>
              <a:gd name="connsiteY366" fmla="*/ 1215390 h 1776730"/>
              <a:gd name="connsiteX367" fmla="*/ 4488180 w 4489450"/>
              <a:gd name="connsiteY367" fmla="*/ 1179830 h 1776730"/>
              <a:gd name="connsiteX368" fmla="*/ 4367530 w 4489450"/>
              <a:gd name="connsiteY368" fmla="*/ 1179830 h 1776730"/>
              <a:gd name="connsiteX369" fmla="*/ 4354830 w 4489450"/>
              <a:gd name="connsiteY369" fmla="*/ 1179830 h 1776730"/>
              <a:gd name="connsiteX370" fmla="*/ 4328160 w 4489450"/>
              <a:gd name="connsiteY370" fmla="*/ 1179830 h 1776730"/>
              <a:gd name="connsiteX371" fmla="*/ 4328160 w 4489450"/>
              <a:gd name="connsiteY371" fmla="*/ 1419860 h 1776730"/>
              <a:gd name="connsiteX372" fmla="*/ 4354830 w 4489450"/>
              <a:gd name="connsiteY372" fmla="*/ 1419860 h 1776730"/>
              <a:gd name="connsiteX373" fmla="*/ 4367530 w 4489450"/>
              <a:gd name="connsiteY373" fmla="*/ 1419860 h 1776730"/>
              <a:gd name="connsiteX374" fmla="*/ 4489450 w 4489450"/>
              <a:gd name="connsiteY374" fmla="*/ 1419860 h 1776730"/>
              <a:gd name="connsiteX375" fmla="*/ 4489450 w 4489450"/>
              <a:gd name="connsiteY375" fmla="*/ 1384300 h 1776730"/>
              <a:gd name="connsiteX376" fmla="*/ 4367530 w 4489450"/>
              <a:gd name="connsiteY376" fmla="*/ 1384300 h 1776730"/>
              <a:gd name="connsiteX377" fmla="*/ 4050030 w 4489450"/>
              <a:gd name="connsiteY377" fmla="*/ 1188720 h 1776730"/>
              <a:gd name="connsiteX378" fmla="*/ 4009390 w 4489450"/>
              <a:gd name="connsiteY378" fmla="*/ 1179830 h 1776730"/>
              <a:gd name="connsiteX379" fmla="*/ 3959860 w 4489450"/>
              <a:gd name="connsiteY379" fmla="*/ 1179830 h 1776730"/>
              <a:gd name="connsiteX380" fmla="*/ 3947160 w 4489450"/>
              <a:gd name="connsiteY380" fmla="*/ 1179830 h 1776730"/>
              <a:gd name="connsiteX381" fmla="*/ 3920490 w 4489450"/>
              <a:gd name="connsiteY381" fmla="*/ 1179830 h 1776730"/>
              <a:gd name="connsiteX382" fmla="*/ 3920490 w 4489450"/>
              <a:gd name="connsiteY382" fmla="*/ 1419860 h 1776730"/>
              <a:gd name="connsiteX383" fmla="*/ 3959860 w 4489450"/>
              <a:gd name="connsiteY383" fmla="*/ 1419860 h 1776730"/>
              <a:gd name="connsiteX384" fmla="*/ 3959860 w 4489450"/>
              <a:gd name="connsiteY384" fmla="*/ 1329690 h 1776730"/>
              <a:gd name="connsiteX385" fmla="*/ 4009390 w 4489450"/>
              <a:gd name="connsiteY385" fmla="*/ 1329690 h 1776730"/>
              <a:gd name="connsiteX386" fmla="*/ 4050030 w 4489450"/>
              <a:gd name="connsiteY386" fmla="*/ 1320800 h 1776730"/>
              <a:gd name="connsiteX387" fmla="*/ 4077970 w 4489450"/>
              <a:gd name="connsiteY387" fmla="*/ 1294130 h 1776730"/>
              <a:gd name="connsiteX388" fmla="*/ 4088130 w 4489450"/>
              <a:gd name="connsiteY388" fmla="*/ 1254760 h 1776730"/>
              <a:gd name="connsiteX389" fmla="*/ 4077970 w 4489450"/>
              <a:gd name="connsiteY389" fmla="*/ 1215390 h 1776730"/>
              <a:gd name="connsiteX390" fmla="*/ 4050030 w 4489450"/>
              <a:gd name="connsiteY390" fmla="*/ 1188720 h 1776730"/>
              <a:gd name="connsiteX391" fmla="*/ 4043680 w 4489450"/>
              <a:gd name="connsiteY391" fmla="*/ 1276350 h 1776730"/>
              <a:gd name="connsiteX392" fmla="*/ 4028440 w 4489450"/>
              <a:gd name="connsiteY392" fmla="*/ 1290320 h 1776730"/>
              <a:gd name="connsiteX393" fmla="*/ 4006850 w 4489450"/>
              <a:gd name="connsiteY393" fmla="*/ 1295400 h 1776730"/>
              <a:gd name="connsiteX394" fmla="*/ 3958590 w 4489450"/>
              <a:gd name="connsiteY394" fmla="*/ 1295400 h 1776730"/>
              <a:gd name="connsiteX395" fmla="*/ 3958590 w 4489450"/>
              <a:gd name="connsiteY395" fmla="*/ 1214120 h 1776730"/>
              <a:gd name="connsiteX396" fmla="*/ 4006850 w 4489450"/>
              <a:gd name="connsiteY396" fmla="*/ 1214120 h 1776730"/>
              <a:gd name="connsiteX397" fmla="*/ 4028440 w 4489450"/>
              <a:gd name="connsiteY397" fmla="*/ 1219200 h 1776730"/>
              <a:gd name="connsiteX398" fmla="*/ 4043680 w 4489450"/>
              <a:gd name="connsiteY398" fmla="*/ 1233170 h 1776730"/>
              <a:gd name="connsiteX399" fmla="*/ 4048760 w 4489450"/>
              <a:gd name="connsiteY399" fmla="*/ 1254760 h 1776730"/>
              <a:gd name="connsiteX400" fmla="*/ 4043680 w 4489450"/>
              <a:gd name="connsiteY400" fmla="*/ 1276350 h 1776730"/>
              <a:gd name="connsiteX401" fmla="*/ 3370580 w 4489450"/>
              <a:gd name="connsiteY401" fmla="*/ 967740 h 1776730"/>
              <a:gd name="connsiteX402" fmla="*/ 3333750 w 4489450"/>
              <a:gd name="connsiteY402" fmla="*/ 974090 h 1776730"/>
              <a:gd name="connsiteX403" fmla="*/ 3300730 w 4489450"/>
              <a:gd name="connsiteY403" fmla="*/ 967740 h 1776730"/>
              <a:gd name="connsiteX404" fmla="*/ 3275330 w 4489450"/>
              <a:gd name="connsiteY404" fmla="*/ 949960 h 1776730"/>
              <a:gd name="connsiteX405" fmla="*/ 3258820 w 4489450"/>
              <a:gd name="connsiteY405" fmla="*/ 923290 h 1776730"/>
              <a:gd name="connsiteX406" fmla="*/ 3252470 w 4489450"/>
              <a:gd name="connsiteY406" fmla="*/ 889000 h 1776730"/>
              <a:gd name="connsiteX407" fmla="*/ 3258820 w 4489450"/>
              <a:gd name="connsiteY407" fmla="*/ 854710 h 1776730"/>
              <a:gd name="connsiteX408" fmla="*/ 3275330 w 4489450"/>
              <a:gd name="connsiteY408" fmla="*/ 826770 h 1776730"/>
              <a:gd name="connsiteX409" fmla="*/ 3300730 w 4489450"/>
              <a:gd name="connsiteY409" fmla="*/ 808990 h 1776730"/>
              <a:gd name="connsiteX410" fmla="*/ 3333750 w 4489450"/>
              <a:gd name="connsiteY410" fmla="*/ 802640 h 1776730"/>
              <a:gd name="connsiteX411" fmla="*/ 3369310 w 4489450"/>
              <a:gd name="connsiteY411" fmla="*/ 808990 h 1776730"/>
              <a:gd name="connsiteX412" fmla="*/ 3394710 w 4489450"/>
              <a:gd name="connsiteY412" fmla="*/ 826770 h 1776730"/>
              <a:gd name="connsiteX413" fmla="*/ 3421380 w 4489450"/>
              <a:gd name="connsiteY413" fmla="*/ 800100 h 1776730"/>
              <a:gd name="connsiteX414" fmla="*/ 3383280 w 4489450"/>
              <a:gd name="connsiteY414" fmla="*/ 773430 h 1776730"/>
              <a:gd name="connsiteX415" fmla="*/ 3332480 w 4489450"/>
              <a:gd name="connsiteY415" fmla="*/ 763270 h 1776730"/>
              <a:gd name="connsiteX416" fmla="*/ 3284220 w 4489450"/>
              <a:gd name="connsiteY416" fmla="*/ 773430 h 1776730"/>
              <a:gd name="connsiteX417" fmla="*/ 3246120 w 4489450"/>
              <a:gd name="connsiteY417" fmla="*/ 800100 h 1776730"/>
              <a:gd name="connsiteX418" fmla="*/ 3220720 w 4489450"/>
              <a:gd name="connsiteY418" fmla="*/ 839470 h 1776730"/>
              <a:gd name="connsiteX419" fmla="*/ 3211830 w 4489450"/>
              <a:gd name="connsiteY419" fmla="*/ 887730 h 1776730"/>
              <a:gd name="connsiteX420" fmla="*/ 3220720 w 4489450"/>
              <a:gd name="connsiteY420" fmla="*/ 935990 h 1776730"/>
              <a:gd name="connsiteX421" fmla="*/ 3246120 w 4489450"/>
              <a:gd name="connsiteY421" fmla="*/ 975360 h 1776730"/>
              <a:gd name="connsiteX422" fmla="*/ 3284220 w 4489450"/>
              <a:gd name="connsiteY422" fmla="*/ 1002030 h 1776730"/>
              <a:gd name="connsiteX423" fmla="*/ 3332480 w 4489450"/>
              <a:gd name="connsiteY423" fmla="*/ 1010920 h 1776730"/>
              <a:gd name="connsiteX424" fmla="*/ 3383280 w 4489450"/>
              <a:gd name="connsiteY424" fmla="*/ 1000760 h 1776730"/>
              <a:gd name="connsiteX425" fmla="*/ 3422650 w 4489450"/>
              <a:gd name="connsiteY425" fmla="*/ 974090 h 1776730"/>
              <a:gd name="connsiteX426" fmla="*/ 3395980 w 4489450"/>
              <a:gd name="connsiteY426" fmla="*/ 947420 h 1776730"/>
              <a:gd name="connsiteX427" fmla="*/ 3370580 w 4489450"/>
              <a:gd name="connsiteY427" fmla="*/ 967740 h 1776730"/>
              <a:gd name="connsiteX428" fmla="*/ 2829560 w 4489450"/>
              <a:gd name="connsiteY428" fmla="*/ 916940 h 1776730"/>
              <a:gd name="connsiteX429" fmla="*/ 2821940 w 4489450"/>
              <a:gd name="connsiteY429" fmla="*/ 947420 h 1776730"/>
              <a:gd name="connsiteX430" fmla="*/ 2802890 w 4489450"/>
              <a:gd name="connsiteY430" fmla="*/ 967740 h 1776730"/>
              <a:gd name="connsiteX431" fmla="*/ 2774950 w 4489450"/>
              <a:gd name="connsiteY431" fmla="*/ 975360 h 1776730"/>
              <a:gd name="connsiteX432" fmla="*/ 2747010 w 4489450"/>
              <a:gd name="connsiteY432" fmla="*/ 967740 h 1776730"/>
              <a:gd name="connsiteX433" fmla="*/ 2726690 w 4489450"/>
              <a:gd name="connsiteY433" fmla="*/ 947420 h 1776730"/>
              <a:gd name="connsiteX434" fmla="*/ 2719070 w 4489450"/>
              <a:gd name="connsiteY434" fmla="*/ 916940 h 1776730"/>
              <a:gd name="connsiteX435" fmla="*/ 2719070 w 4489450"/>
              <a:gd name="connsiteY435" fmla="*/ 768350 h 1776730"/>
              <a:gd name="connsiteX436" fmla="*/ 2679700 w 4489450"/>
              <a:gd name="connsiteY436" fmla="*/ 768350 h 1776730"/>
              <a:gd name="connsiteX437" fmla="*/ 2679700 w 4489450"/>
              <a:gd name="connsiteY437" fmla="*/ 916940 h 1776730"/>
              <a:gd name="connsiteX438" fmla="*/ 2692400 w 4489450"/>
              <a:gd name="connsiteY438" fmla="*/ 965200 h 1776730"/>
              <a:gd name="connsiteX439" fmla="*/ 2726690 w 4489450"/>
              <a:gd name="connsiteY439" fmla="*/ 999490 h 1776730"/>
              <a:gd name="connsiteX440" fmla="*/ 2774950 w 4489450"/>
              <a:gd name="connsiteY440" fmla="*/ 1012190 h 1776730"/>
              <a:gd name="connsiteX441" fmla="*/ 2823210 w 4489450"/>
              <a:gd name="connsiteY441" fmla="*/ 999490 h 1776730"/>
              <a:gd name="connsiteX442" fmla="*/ 2857500 w 4489450"/>
              <a:gd name="connsiteY442" fmla="*/ 965200 h 1776730"/>
              <a:gd name="connsiteX443" fmla="*/ 2870200 w 4489450"/>
              <a:gd name="connsiteY443" fmla="*/ 916940 h 1776730"/>
              <a:gd name="connsiteX444" fmla="*/ 2870200 w 4489450"/>
              <a:gd name="connsiteY444" fmla="*/ 767080 h 1776730"/>
              <a:gd name="connsiteX445" fmla="*/ 2830830 w 4489450"/>
              <a:gd name="connsiteY445" fmla="*/ 767080 h 1776730"/>
              <a:gd name="connsiteX446" fmla="*/ 2830830 w 4489450"/>
              <a:gd name="connsiteY446" fmla="*/ 916940 h 1776730"/>
              <a:gd name="connsiteX447" fmla="*/ 2598420 w 4489450"/>
              <a:gd name="connsiteY447" fmla="*/ 388620 h 1776730"/>
              <a:gd name="connsiteX448" fmla="*/ 2559050 w 4489450"/>
              <a:gd name="connsiteY448" fmla="*/ 361950 h 1776730"/>
              <a:gd name="connsiteX449" fmla="*/ 2510790 w 4489450"/>
              <a:gd name="connsiteY449" fmla="*/ 353060 h 1776730"/>
              <a:gd name="connsiteX450" fmla="*/ 2462530 w 4489450"/>
              <a:gd name="connsiteY450" fmla="*/ 361950 h 1776730"/>
              <a:gd name="connsiteX451" fmla="*/ 2423160 w 4489450"/>
              <a:gd name="connsiteY451" fmla="*/ 388620 h 1776730"/>
              <a:gd name="connsiteX452" fmla="*/ 2396490 w 4489450"/>
              <a:gd name="connsiteY452" fmla="*/ 427990 h 1776730"/>
              <a:gd name="connsiteX453" fmla="*/ 2387600 w 4489450"/>
              <a:gd name="connsiteY453" fmla="*/ 476250 h 1776730"/>
              <a:gd name="connsiteX454" fmla="*/ 2396490 w 4489450"/>
              <a:gd name="connsiteY454" fmla="*/ 524510 h 1776730"/>
              <a:gd name="connsiteX455" fmla="*/ 2423160 w 4489450"/>
              <a:gd name="connsiteY455" fmla="*/ 563880 h 1776730"/>
              <a:gd name="connsiteX456" fmla="*/ 2462530 w 4489450"/>
              <a:gd name="connsiteY456" fmla="*/ 590550 h 1776730"/>
              <a:gd name="connsiteX457" fmla="*/ 2510790 w 4489450"/>
              <a:gd name="connsiteY457" fmla="*/ 600710 h 1776730"/>
              <a:gd name="connsiteX458" fmla="*/ 2557780 w 4489450"/>
              <a:gd name="connsiteY458" fmla="*/ 590550 h 1776730"/>
              <a:gd name="connsiteX459" fmla="*/ 2597150 w 4489450"/>
              <a:gd name="connsiteY459" fmla="*/ 563880 h 1776730"/>
              <a:gd name="connsiteX460" fmla="*/ 2623820 w 4489450"/>
              <a:gd name="connsiteY460" fmla="*/ 524510 h 1776730"/>
              <a:gd name="connsiteX461" fmla="*/ 2632710 w 4489450"/>
              <a:gd name="connsiteY461" fmla="*/ 476250 h 1776730"/>
              <a:gd name="connsiteX462" fmla="*/ 2623820 w 4489450"/>
              <a:gd name="connsiteY462" fmla="*/ 427990 h 1776730"/>
              <a:gd name="connsiteX463" fmla="*/ 2598420 w 4489450"/>
              <a:gd name="connsiteY463" fmla="*/ 388620 h 1776730"/>
              <a:gd name="connsiteX464" fmla="*/ 2583180 w 4489450"/>
              <a:gd name="connsiteY464" fmla="*/ 520700 h 1776730"/>
              <a:gd name="connsiteX465" fmla="*/ 2553970 w 4489450"/>
              <a:gd name="connsiteY465" fmla="*/ 551180 h 1776730"/>
              <a:gd name="connsiteX466" fmla="*/ 2510790 w 4489450"/>
              <a:gd name="connsiteY466" fmla="*/ 562610 h 1776730"/>
              <a:gd name="connsiteX467" fmla="*/ 2477770 w 4489450"/>
              <a:gd name="connsiteY467" fmla="*/ 556260 h 1776730"/>
              <a:gd name="connsiteX468" fmla="*/ 2452370 w 4489450"/>
              <a:gd name="connsiteY468" fmla="*/ 538480 h 1776730"/>
              <a:gd name="connsiteX469" fmla="*/ 2435860 w 4489450"/>
              <a:gd name="connsiteY469" fmla="*/ 510540 h 1776730"/>
              <a:gd name="connsiteX470" fmla="*/ 2429510 w 4489450"/>
              <a:gd name="connsiteY470" fmla="*/ 476250 h 1776730"/>
              <a:gd name="connsiteX471" fmla="*/ 2439670 w 4489450"/>
              <a:gd name="connsiteY471" fmla="*/ 431800 h 1776730"/>
              <a:gd name="connsiteX472" fmla="*/ 2468880 w 4489450"/>
              <a:gd name="connsiteY472" fmla="*/ 401320 h 1776730"/>
              <a:gd name="connsiteX473" fmla="*/ 2510790 w 4489450"/>
              <a:gd name="connsiteY473" fmla="*/ 389890 h 1776730"/>
              <a:gd name="connsiteX474" fmla="*/ 2543810 w 4489450"/>
              <a:gd name="connsiteY474" fmla="*/ 396240 h 1776730"/>
              <a:gd name="connsiteX475" fmla="*/ 2569210 w 4489450"/>
              <a:gd name="connsiteY475" fmla="*/ 414020 h 1776730"/>
              <a:gd name="connsiteX476" fmla="*/ 2585720 w 4489450"/>
              <a:gd name="connsiteY476" fmla="*/ 440690 h 1776730"/>
              <a:gd name="connsiteX477" fmla="*/ 2592070 w 4489450"/>
              <a:gd name="connsiteY477" fmla="*/ 474980 h 1776730"/>
              <a:gd name="connsiteX478" fmla="*/ 2583180 w 4489450"/>
              <a:gd name="connsiteY478" fmla="*/ 520700 h 1776730"/>
              <a:gd name="connsiteX479" fmla="*/ 2829560 w 4489450"/>
              <a:gd name="connsiteY479" fmla="*/ 1329690 h 1776730"/>
              <a:gd name="connsiteX480" fmla="*/ 2821940 w 4489450"/>
              <a:gd name="connsiteY480" fmla="*/ 1360170 h 1776730"/>
              <a:gd name="connsiteX481" fmla="*/ 2802890 w 4489450"/>
              <a:gd name="connsiteY481" fmla="*/ 1380490 h 1776730"/>
              <a:gd name="connsiteX482" fmla="*/ 2774950 w 4489450"/>
              <a:gd name="connsiteY482" fmla="*/ 1388110 h 1776730"/>
              <a:gd name="connsiteX483" fmla="*/ 2747010 w 4489450"/>
              <a:gd name="connsiteY483" fmla="*/ 1380490 h 1776730"/>
              <a:gd name="connsiteX484" fmla="*/ 2726690 w 4489450"/>
              <a:gd name="connsiteY484" fmla="*/ 1360170 h 1776730"/>
              <a:gd name="connsiteX485" fmla="*/ 2719070 w 4489450"/>
              <a:gd name="connsiteY485" fmla="*/ 1329690 h 1776730"/>
              <a:gd name="connsiteX486" fmla="*/ 2719070 w 4489450"/>
              <a:gd name="connsiteY486" fmla="*/ 1181100 h 1776730"/>
              <a:gd name="connsiteX487" fmla="*/ 2679700 w 4489450"/>
              <a:gd name="connsiteY487" fmla="*/ 1181100 h 1776730"/>
              <a:gd name="connsiteX488" fmla="*/ 2679700 w 4489450"/>
              <a:gd name="connsiteY488" fmla="*/ 1329690 h 1776730"/>
              <a:gd name="connsiteX489" fmla="*/ 2692400 w 4489450"/>
              <a:gd name="connsiteY489" fmla="*/ 1377950 h 1776730"/>
              <a:gd name="connsiteX490" fmla="*/ 2726690 w 4489450"/>
              <a:gd name="connsiteY490" fmla="*/ 1412240 h 1776730"/>
              <a:gd name="connsiteX491" fmla="*/ 2774950 w 4489450"/>
              <a:gd name="connsiteY491" fmla="*/ 1424940 h 1776730"/>
              <a:gd name="connsiteX492" fmla="*/ 2823210 w 4489450"/>
              <a:gd name="connsiteY492" fmla="*/ 1412240 h 1776730"/>
              <a:gd name="connsiteX493" fmla="*/ 2857500 w 4489450"/>
              <a:gd name="connsiteY493" fmla="*/ 1377950 h 1776730"/>
              <a:gd name="connsiteX494" fmla="*/ 2870200 w 4489450"/>
              <a:gd name="connsiteY494" fmla="*/ 1329690 h 1776730"/>
              <a:gd name="connsiteX495" fmla="*/ 2870200 w 4489450"/>
              <a:gd name="connsiteY495" fmla="*/ 1179830 h 1776730"/>
              <a:gd name="connsiteX496" fmla="*/ 2830830 w 4489450"/>
              <a:gd name="connsiteY496" fmla="*/ 1179830 h 1776730"/>
              <a:gd name="connsiteX497" fmla="*/ 2830830 w 4489450"/>
              <a:gd name="connsiteY497" fmla="*/ 1329690 h 1776730"/>
              <a:gd name="connsiteX498" fmla="*/ 2829560 w 4489450"/>
              <a:gd name="connsiteY498" fmla="*/ 504190 h 1776730"/>
              <a:gd name="connsiteX499" fmla="*/ 2821940 w 4489450"/>
              <a:gd name="connsiteY499" fmla="*/ 534670 h 1776730"/>
              <a:gd name="connsiteX500" fmla="*/ 2802890 w 4489450"/>
              <a:gd name="connsiteY500" fmla="*/ 554990 h 1776730"/>
              <a:gd name="connsiteX501" fmla="*/ 2774950 w 4489450"/>
              <a:gd name="connsiteY501" fmla="*/ 562610 h 1776730"/>
              <a:gd name="connsiteX502" fmla="*/ 2747010 w 4489450"/>
              <a:gd name="connsiteY502" fmla="*/ 554990 h 1776730"/>
              <a:gd name="connsiteX503" fmla="*/ 2726690 w 4489450"/>
              <a:gd name="connsiteY503" fmla="*/ 534670 h 1776730"/>
              <a:gd name="connsiteX504" fmla="*/ 2719070 w 4489450"/>
              <a:gd name="connsiteY504" fmla="*/ 504190 h 1776730"/>
              <a:gd name="connsiteX505" fmla="*/ 2719070 w 4489450"/>
              <a:gd name="connsiteY505" fmla="*/ 355600 h 1776730"/>
              <a:gd name="connsiteX506" fmla="*/ 2679700 w 4489450"/>
              <a:gd name="connsiteY506" fmla="*/ 355600 h 1776730"/>
              <a:gd name="connsiteX507" fmla="*/ 2679700 w 4489450"/>
              <a:gd name="connsiteY507" fmla="*/ 504190 h 1776730"/>
              <a:gd name="connsiteX508" fmla="*/ 2692400 w 4489450"/>
              <a:gd name="connsiteY508" fmla="*/ 552450 h 1776730"/>
              <a:gd name="connsiteX509" fmla="*/ 2726690 w 4489450"/>
              <a:gd name="connsiteY509" fmla="*/ 586740 h 1776730"/>
              <a:gd name="connsiteX510" fmla="*/ 2774950 w 4489450"/>
              <a:gd name="connsiteY510" fmla="*/ 599440 h 1776730"/>
              <a:gd name="connsiteX511" fmla="*/ 2823210 w 4489450"/>
              <a:gd name="connsiteY511" fmla="*/ 586740 h 1776730"/>
              <a:gd name="connsiteX512" fmla="*/ 2857500 w 4489450"/>
              <a:gd name="connsiteY512" fmla="*/ 552450 h 1776730"/>
              <a:gd name="connsiteX513" fmla="*/ 2870200 w 4489450"/>
              <a:gd name="connsiteY513" fmla="*/ 504190 h 1776730"/>
              <a:gd name="connsiteX514" fmla="*/ 2870200 w 4489450"/>
              <a:gd name="connsiteY514" fmla="*/ 355600 h 1776730"/>
              <a:gd name="connsiteX515" fmla="*/ 2830830 w 4489450"/>
              <a:gd name="connsiteY515" fmla="*/ 355600 h 1776730"/>
              <a:gd name="connsiteX516" fmla="*/ 2830830 w 4489450"/>
              <a:gd name="connsiteY516" fmla="*/ 504190 h 1776730"/>
              <a:gd name="connsiteX517" fmla="*/ 3354070 w 4489450"/>
              <a:gd name="connsiteY517" fmla="*/ 1188720 h 1776730"/>
              <a:gd name="connsiteX518" fmla="*/ 3313430 w 4489450"/>
              <a:gd name="connsiteY518" fmla="*/ 1179830 h 1776730"/>
              <a:gd name="connsiteX519" fmla="*/ 3263900 w 4489450"/>
              <a:gd name="connsiteY519" fmla="*/ 1179830 h 1776730"/>
              <a:gd name="connsiteX520" fmla="*/ 3251200 w 4489450"/>
              <a:gd name="connsiteY520" fmla="*/ 1179830 h 1776730"/>
              <a:gd name="connsiteX521" fmla="*/ 3224530 w 4489450"/>
              <a:gd name="connsiteY521" fmla="*/ 1179830 h 1776730"/>
              <a:gd name="connsiteX522" fmla="*/ 3224530 w 4489450"/>
              <a:gd name="connsiteY522" fmla="*/ 1419860 h 1776730"/>
              <a:gd name="connsiteX523" fmla="*/ 3263900 w 4489450"/>
              <a:gd name="connsiteY523" fmla="*/ 1419860 h 1776730"/>
              <a:gd name="connsiteX524" fmla="*/ 3263900 w 4489450"/>
              <a:gd name="connsiteY524" fmla="*/ 1329690 h 1776730"/>
              <a:gd name="connsiteX525" fmla="*/ 3313430 w 4489450"/>
              <a:gd name="connsiteY525" fmla="*/ 1329690 h 1776730"/>
              <a:gd name="connsiteX526" fmla="*/ 3354070 w 4489450"/>
              <a:gd name="connsiteY526" fmla="*/ 1320800 h 1776730"/>
              <a:gd name="connsiteX527" fmla="*/ 3382010 w 4489450"/>
              <a:gd name="connsiteY527" fmla="*/ 1294130 h 1776730"/>
              <a:gd name="connsiteX528" fmla="*/ 3392170 w 4489450"/>
              <a:gd name="connsiteY528" fmla="*/ 1254760 h 1776730"/>
              <a:gd name="connsiteX529" fmla="*/ 3382010 w 4489450"/>
              <a:gd name="connsiteY529" fmla="*/ 1215390 h 1776730"/>
              <a:gd name="connsiteX530" fmla="*/ 3354070 w 4489450"/>
              <a:gd name="connsiteY530" fmla="*/ 1188720 h 1776730"/>
              <a:gd name="connsiteX531" fmla="*/ 3347720 w 4489450"/>
              <a:gd name="connsiteY531" fmla="*/ 1276350 h 1776730"/>
              <a:gd name="connsiteX532" fmla="*/ 3332480 w 4489450"/>
              <a:gd name="connsiteY532" fmla="*/ 1290320 h 1776730"/>
              <a:gd name="connsiteX533" fmla="*/ 3310890 w 4489450"/>
              <a:gd name="connsiteY533" fmla="*/ 1295400 h 1776730"/>
              <a:gd name="connsiteX534" fmla="*/ 3262630 w 4489450"/>
              <a:gd name="connsiteY534" fmla="*/ 1295400 h 1776730"/>
              <a:gd name="connsiteX535" fmla="*/ 3262630 w 4489450"/>
              <a:gd name="connsiteY535" fmla="*/ 1214120 h 1776730"/>
              <a:gd name="connsiteX536" fmla="*/ 3310890 w 4489450"/>
              <a:gd name="connsiteY536" fmla="*/ 1214120 h 1776730"/>
              <a:gd name="connsiteX537" fmla="*/ 3332480 w 4489450"/>
              <a:gd name="connsiteY537" fmla="*/ 1219200 h 1776730"/>
              <a:gd name="connsiteX538" fmla="*/ 3347720 w 4489450"/>
              <a:gd name="connsiteY538" fmla="*/ 1233170 h 1776730"/>
              <a:gd name="connsiteX539" fmla="*/ 3352800 w 4489450"/>
              <a:gd name="connsiteY539" fmla="*/ 1254760 h 1776730"/>
              <a:gd name="connsiteX540" fmla="*/ 3347720 w 4489450"/>
              <a:gd name="connsiteY540" fmla="*/ 1276350 h 1776730"/>
              <a:gd name="connsiteX541" fmla="*/ 3055620 w 4489450"/>
              <a:gd name="connsiteY541" fmla="*/ 485140 h 1776730"/>
              <a:gd name="connsiteX542" fmla="*/ 3082290 w 4489450"/>
              <a:gd name="connsiteY542" fmla="*/ 461010 h 1776730"/>
              <a:gd name="connsiteX543" fmla="*/ 3091180 w 4489450"/>
              <a:gd name="connsiteY543" fmla="*/ 424180 h 1776730"/>
              <a:gd name="connsiteX544" fmla="*/ 3082290 w 4489450"/>
              <a:gd name="connsiteY544" fmla="*/ 388620 h 1776730"/>
              <a:gd name="connsiteX545" fmla="*/ 3055620 w 4489450"/>
              <a:gd name="connsiteY545" fmla="*/ 364490 h 1776730"/>
              <a:gd name="connsiteX546" fmla="*/ 3016250 w 4489450"/>
              <a:gd name="connsiteY546" fmla="*/ 355600 h 1776730"/>
              <a:gd name="connsiteX547" fmla="*/ 2965450 w 4489450"/>
              <a:gd name="connsiteY547" fmla="*/ 355600 h 1776730"/>
              <a:gd name="connsiteX548" fmla="*/ 2952750 w 4489450"/>
              <a:gd name="connsiteY548" fmla="*/ 355600 h 1776730"/>
              <a:gd name="connsiteX549" fmla="*/ 2926080 w 4489450"/>
              <a:gd name="connsiteY549" fmla="*/ 355600 h 1776730"/>
              <a:gd name="connsiteX550" fmla="*/ 2926080 w 4489450"/>
              <a:gd name="connsiteY550" fmla="*/ 595630 h 1776730"/>
              <a:gd name="connsiteX551" fmla="*/ 2965450 w 4489450"/>
              <a:gd name="connsiteY551" fmla="*/ 595630 h 1776730"/>
              <a:gd name="connsiteX552" fmla="*/ 2965450 w 4489450"/>
              <a:gd name="connsiteY552" fmla="*/ 494030 h 1776730"/>
              <a:gd name="connsiteX553" fmla="*/ 2975610 w 4489450"/>
              <a:gd name="connsiteY553" fmla="*/ 494030 h 1776730"/>
              <a:gd name="connsiteX554" fmla="*/ 3058160 w 4489450"/>
              <a:gd name="connsiteY554" fmla="*/ 595630 h 1776730"/>
              <a:gd name="connsiteX555" fmla="*/ 3107690 w 4489450"/>
              <a:gd name="connsiteY555" fmla="*/ 595630 h 1776730"/>
              <a:gd name="connsiteX556" fmla="*/ 3022600 w 4489450"/>
              <a:gd name="connsiteY556" fmla="*/ 492760 h 1776730"/>
              <a:gd name="connsiteX557" fmla="*/ 3055620 w 4489450"/>
              <a:gd name="connsiteY557" fmla="*/ 485140 h 1776730"/>
              <a:gd name="connsiteX558" fmla="*/ 2965450 w 4489450"/>
              <a:gd name="connsiteY558" fmla="*/ 461010 h 1776730"/>
              <a:gd name="connsiteX559" fmla="*/ 2965450 w 4489450"/>
              <a:gd name="connsiteY559" fmla="*/ 389890 h 1776730"/>
              <a:gd name="connsiteX560" fmla="*/ 3013710 w 4489450"/>
              <a:gd name="connsiteY560" fmla="*/ 389890 h 1776730"/>
              <a:gd name="connsiteX561" fmla="*/ 3041650 w 4489450"/>
              <a:gd name="connsiteY561" fmla="*/ 400050 h 1776730"/>
              <a:gd name="connsiteX562" fmla="*/ 3051810 w 4489450"/>
              <a:gd name="connsiteY562" fmla="*/ 425450 h 1776730"/>
              <a:gd name="connsiteX563" fmla="*/ 3041650 w 4489450"/>
              <a:gd name="connsiteY563" fmla="*/ 452120 h 1776730"/>
              <a:gd name="connsiteX564" fmla="*/ 3013710 w 4489450"/>
              <a:gd name="connsiteY564" fmla="*/ 461010 h 1776730"/>
              <a:gd name="connsiteX565" fmla="*/ 2965450 w 4489450"/>
              <a:gd name="connsiteY565" fmla="*/ 461010 h 1776730"/>
              <a:gd name="connsiteX566" fmla="*/ 3055620 w 4489450"/>
              <a:gd name="connsiteY566" fmla="*/ 1309370 h 1776730"/>
              <a:gd name="connsiteX567" fmla="*/ 3082290 w 4489450"/>
              <a:gd name="connsiteY567" fmla="*/ 1285240 h 1776730"/>
              <a:gd name="connsiteX568" fmla="*/ 3091180 w 4489450"/>
              <a:gd name="connsiteY568" fmla="*/ 1248410 h 1776730"/>
              <a:gd name="connsiteX569" fmla="*/ 3082290 w 4489450"/>
              <a:gd name="connsiteY569" fmla="*/ 1212850 h 1776730"/>
              <a:gd name="connsiteX570" fmla="*/ 3055620 w 4489450"/>
              <a:gd name="connsiteY570" fmla="*/ 1188720 h 1776730"/>
              <a:gd name="connsiteX571" fmla="*/ 3016250 w 4489450"/>
              <a:gd name="connsiteY571" fmla="*/ 1179830 h 1776730"/>
              <a:gd name="connsiteX572" fmla="*/ 2965450 w 4489450"/>
              <a:gd name="connsiteY572" fmla="*/ 1179830 h 1776730"/>
              <a:gd name="connsiteX573" fmla="*/ 2952750 w 4489450"/>
              <a:gd name="connsiteY573" fmla="*/ 1179830 h 1776730"/>
              <a:gd name="connsiteX574" fmla="*/ 2926080 w 4489450"/>
              <a:gd name="connsiteY574" fmla="*/ 1179830 h 1776730"/>
              <a:gd name="connsiteX575" fmla="*/ 2926080 w 4489450"/>
              <a:gd name="connsiteY575" fmla="*/ 1419860 h 1776730"/>
              <a:gd name="connsiteX576" fmla="*/ 2965450 w 4489450"/>
              <a:gd name="connsiteY576" fmla="*/ 1419860 h 1776730"/>
              <a:gd name="connsiteX577" fmla="*/ 2965450 w 4489450"/>
              <a:gd name="connsiteY577" fmla="*/ 1318260 h 1776730"/>
              <a:gd name="connsiteX578" fmla="*/ 2975610 w 4489450"/>
              <a:gd name="connsiteY578" fmla="*/ 1318260 h 1776730"/>
              <a:gd name="connsiteX579" fmla="*/ 3058160 w 4489450"/>
              <a:gd name="connsiteY579" fmla="*/ 1419860 h 1776730"/>
              <a:gd name="connsiteX580" fmla="*/ 3107690 w 4489450"/>
              <a:gd name="connsiteY580" fmla="*/ 1419860 h 1776730"/>
              <a:gd name="connsiteX581" fmla="*/ 3022600 w 4489450"/>
              <a:gd name="connsiteY581" fmla="*/ 1316990 h 1776730"/>
              <a:gd name="connsiteX582" fmla="*/ 3055620 w 4489450"/>
              <a:gd name="connsiteY582" fmla="*/ 1309370 h 1776730"/>
              <a:gd name="connsiteX583" fmla="*/ 2965450 w 4489450"/>
              <a:gd name="connsiteY583" fmla="*/ 1285240 h 1776730"/>
              <a:gd name="connsiteX584" fmla="*/ 2965450 w 4489450"/>
              <a:gd name="connsiteY584" fmla="*/ 1214120 h 1776730"/>
              <a:gd name="connsiteX585" fmla="*/ 3013710 w 4489450"/>
              <a:gd name="connsiteY585" fmla="*/ 1214120 h 1776730"/>
              <a:gd name="connsiteX586" fmla="*/ 3041650 w 4489450"/>
              <a:gd name="connsiteY586" fmla="*/ 1224280 h 1776730"/>
              <a:gd name="connsiteX587" fmla="*/ 3051810 w 4489450"/>
              <a:gd name="connsiteY587" fmla="*/ 1249680 h 1776730"/>
              <a:gd name="connsiteX588" fmla="*/ 3041650 w 4489450"/>
              <a:gd name="connsiteY588" fmla="*/ 1276350 h 1776730"/>
              <a:gd name="connsiteX589" fmla="*/ 3013710 w 4489450"/>
              <a:gd name="connsiteY589" fmla="*/ 1285240 h 1776730"/>
              <a:gd name="connsiteX590" fmla="*/ 2965450 w 4489450"/>
              <a:gd name="connsiteY590" fmla="*/ 1285240 h 1776730"/>
              <a:gd name="connsiteX591" fmla="*/ 3055620 w 4489450"/>
              <a:gd name="connsiteY591" fmla="*/ 897890 h 1776730"/>
              <a:gd name="connsiteX592" fmla="*/ 3082290 w 4489450"/>
              <a:gd name="connsiteY592" fmla="*/ 873760 h 1776730"/>
              <a:gd name="connsiteX593" fmla="*/ 3091180 w 4489450"/>
              <a:gd name="connsiteY593" fmla="*/ 836930 h 1776730"/>
              <a:gd name="connsiteX594" fmla="*/ 3082290 w 4489450"/>
              <a:gd name="connsiteY594" fmla="*/ 801370 h 1776730"/>
              <a:gd name="connsiteX595" fmla="*/ 3055620 w 4489450"/>
              <a:gd name="connsiteY595" fmla="*/ 777240 h 1776730"/>
              <a:gd name="connsiteX596" fmla="*/ 3016250 w 4489450"/>
              <a:gd name="connsiteY596" fmla="*/ 768350 h 1776730"/>
              <a:gd name="connsiteX597" fmla="*/ 2965450 w 4489450"/>
              <a:gd name="connsiteY597" fmla="*/ 768350 h 1776730"/>
              <a:gd name="connsiteX598" fmla="*/ 2952750 w 4489450"/>
              <a:gd name="connsiteY598" fmla="*/ 768350 h 1776730"/>
              <a:gd name="connsiteX599" fmla="*/ 2926080 w 4489450"/>
              <a:gd name="connsiteY599" fmla="*/ 768350 h 1776730"/>
              <a:gd name="connsiteX600" fmla="*/ 2926080 w 4489450"/>
              <a:gd name="connsiteY600" fmla="*/ 1008380 h 1776730"/>
              <a:gd name="connsiteX601" fmla="*/ 2965450 w 4489450"/>
              <a:gd name="connsiteY601" fmla="*/ 1008380 h 1776730"/>
              <a:gd name="connsiteX602" fmla="*/ 2965450 w 4489450"/>
              <a:gd name="connsiteY602" fmla="*/ 906780 h 1776730"/>
              <a:gd name="connsiteX603" fmla="*/ 2975610 w 4489450"/>
              <a:gd name="connsiteY603" fmla="*/ 906780 h 1776730"/>
              <a:gd name="connsiteX604" fmla="*/ 3058160 w 4489450"/>
              <a:gd name="connsiteY604" fmla="*/ 1008380 h 1776730"/>
              <a:gd name="connsiteX605" fmla="*/ 3107690 w 4489450"/>
              <a:gd name="connsiteY605" fmla="*/ 1008380 h 1776730"/>
              <a:gd name="connsiteX606" fmla="*/ 3022600 w 4489450"/>
              <a:gd name="connsiteY606" fmla="*/ 905510 h 1776730"/>
              <a:gd name="connsiteX607" fmla="*/ 3055620 w 4489450"/>
              <a:gd name="connsiteY607" fmla="*/ 897890 h 1776730"/>
              <a:gd name="connsiteX608" fmla="*/ 2965450 w 4489450"/>
              <a:gd name="connsiteY608" fmla="*/ 873760 h 1776730"/>
              <a:gd name="connsiteX609" fmla="*/ 2965450 w 4489450"/>
              <a:gd name="connsiteY609" fmla="*/ 802640 h 1776730"/>
              <a:gd name="connsiteX610" fmla="*/ 3013710 w 4489450"/>
              <a:gd name="connsiteY610" fmla="*/ 802640 h 1776730"/>
              <a:gd name="connsiteX611" fmla="*/ 3041650 w 4489450"/>
              <a:gd name="connsiteY611" fmla="*/ 812800 h 1776730"/>
              <a:gd name="connsiteX612" fmla="*/ 3051810 w 4489450"/>
              <a:gd name="connsiteY612" fmla="*/ 838200 h 1776730"/>
              <a:gd name="connsiteX613" fmla="*/ 3041650 w 4489450"/>
              <a:gd name="connsiteY613" fmla="*/ 864870 h 1776730"/>
              <a:gd name="connsiteX614" fmla="*/ 3013710 w 4489450"/>
              <a:gd name="connsiteY614" fmla="*/ 873760 h 1776730"/>
              <a:gd name="connsiteX615" fmla="*/ 2965450 w 4489450"/>
              <a:gd name="connsiteY615" fmla="*/ 873760 h 1776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Lst>
            <a:rect l="l" t="t" r="r" b="b"/>
            <a:pathLst>
              <a:path w="4489450" h="1776730">
                <a:moveTo>
                  <a:pt x="2273300" y="453390"/>
                </a:moveTo>
                <a:lnTo>
                  <a:pt x="2211070" y="355600"/>
                </a:lnTo>
                <a:lnTo>
                  <a:pt x="2165350" y="355600"/>
                </a:lnTo>
                <a:lnTo>
                  <a:pt x="2254250" y="491490"/>
                </a:lnTo>
                <a:lnTo>
                  <a:pt x="2254250" y="595630"/>
                </a:lnTo>
                <a:lnTo>
                  <a:pt x="2293620" y="595630"/>
                </a:lnTo>
                <a:lnTo>
                  <a:pt x="2293620" y="488950"/>
                </a:lnTo>
                <a:lnTo>
                  <a:pt x="2381250" y="355600"/>
                </a:lnTo>
                <a:lnTo>
                  <a:pt x="2336800" y="355600"/>
                </a:lnTo>
                <a:lnTo>
                  <a:pt x="2273300" y="453390"/>
                </a:lnTo>
                <a:close/>
                <a:moveTo>
                  <a:pt x="2598420" y="800100"/>
                </a:moveTo>
                <a:cubicBezTo>
                  <a:pt x="2586990" y="788670"/>
                  <a:pt x="2574290" y="779780"/>
                  <a:pt x="2559050" y="773430"/>
                </a:cubicBezTo>
                <a:cubicBezTo>
                  <a:pt x="2543810" y="767080"/>
                  <a:pt x="2528570" y="764540"/>
                  <a:pt x="2510790" y="764540"/>
                </a:cubicBezTo>
                <a:cubicBezTo>
                  <a:pt x="2493010" y="764540"/>
                  <a:pt x="2477770" y="767080"/>
                  <a:pt x="2462530" y="773430"/>
                </a:cubicBezTo>
                <a:cubicBezTo>
                  <a:pt x="2447290" y="779780"/>
                  <a:pt x="2434590" y="788670"/>
                  <a:pt x="2423160" y="800100"/>
                </a:cubicBezTo>
                <a:cubicBezTo>
                  <a:pt x="2411730" y="811530"/>
                  <a:pt x="2402840" y="824230"/>
                  <a:pt x="2396490" y="839470"/>
                </a:cubicBezTo>
                <a:cubicBezTo>
                  <a:pt x="2390140" y="854710"/>
                  <a:pt x="2387600" y="869950"/>
                  <a:pt x="2387600" y="887730"/>
                </a:cubicBezTo>
                <a:cubicBezTo>
                  <a:pt x="2387600" y="905510"/>
                  <a:pt x="2390140" y="920750"/>
                  <a:pt x="2396490" y="935990"/>
                </a:cubicBezTo>
                <a:cubicBezTo>
                  <a:pt x="2402840" y="951230"/>
                  <a:pt x="2411730" y="963930"/>
                  <a:pt x="2423160" y="975360"/>
                </a:cubicBezTo>
                <a:cubicBezTo>
                  <a:pt x="2434590" y="986790"/>
                  <a:pt x="2447290" y="995680"/>
                  <a:pt x="2462530" y="1002030"/>
                </a:cubicBezTo>
                <a:cubicBezTo>
                  <a:pt x="2477770" y="1008380"/>
                  <a:pt x="2493010" y="1012190"/>
                  <a:pt x="2510790" y="1012190"/>
                </a:cubicBezTo>
                <a:cubicBezTo>
                  <a:pt x="2527300" y="1012190"/>
                  <a:pt x="2543810" y="1008380"/>
                  <a:pt x="2557780" y="1002030"/>
                </a:cubicBezTo>
                <a:cubicBezTo>
                  <a:pt x="2573020" y="995680"/>
                  <a:pt x="2585720" y="986790"/>
                  <a:pt x="2597150" y="975360"/>
                </a:cubicBezTo>
                <a:cubicBezTo>
                  <a:pt x="2608580" y="963930"/>
                  <a:pt x="2617470" y="951230"/>
                  <a:pt x="2623820" y="935990"/>
                </a:cubicBezTo>
                <a:cubicBezTo>
                  <a:pt x="2630170" y="920750"/>
                  <a:pt x="2632710" y="905510"/>
                  <a:pt x="2632710" y="887730"/>
                </a:cubicBezTo>
                <a:cubicBezTo>
                  <a:pt x="2632710" y="869950"/>
                  <a:pt x="2630170" y="854710"/>
                  <a:pt x="2623820" y="839470"/>
                </a:cubicBezTo>
                <a:cubicBezTo>
                  <a:pt x="2618740" y="824230"/>
                  <a:pt x="2609850" y="811530"/>
                  <a:pt x="2598420" y="800100"/>
                </a:cubicBezTo>
                <a:close/>
                <a:moveTo>
                  <a:pt x="2583180" y="932180"/>
                </a:moveTo>
                <a:cubicBezTo>
                  <a:pt x="2575560" y="944880"/>
                  <a:pt x="2566670" y="955040"/>
                  <a:pt x="2553970" y="962660"/>
                </a:cubicBezTo>
                <a:cubicBezTo>
                  <a:pt x="2541270" y="970280"/>
                  <a:pt x="2527300" y="974090"/>
                  <a:pt x="2510790" y="974090"/>
                </a:cubicBezTo>
                <a:cubicBezTo>
                  <a:pt x="2499360" y="974090"/>
                  <a:pt x="2487930" y="971550"/>
                  <a:pt x="2477770" y="967740"/>
                </a:cubicBezTo>
                <a:cubicBezTo>
                  <a:pt x="2467610" y="963930"/>
                  <a:pt x="2458720" y="957580"/>
                  <a:pt x="2452370" y="949960"/>
                </a:cubicBezTo>
                <a:cubicBezTo>
                  <a:pt x="2444750" y="942340"/>
                  <a:pt x="2439670" y="933450"/>
                  <a:pt x="2435860" y="923290"/>
                </a:cubicBezTo>
                <a:cubicBezTo>
                  <a:pt x="2432050" y="913130"/>
                  <a:pt x="2429510" y="900430"/>
                  <a:pt x="2429510" y="889000"/>
                </a:cubicBezTo>
                <a:cubicBezTo>
                  <a:pt x="2429510" y="872490"/>
                  <a:pt x="2433320" y="857250"/>
                  <a:pt x="2439670" y="844550"/>
                </a:cubicBezTo>
                <a:cubicBezTo>
                  <a:pt x="2447290" y="831850"/>
                  <a:pt x="2456180" y="821690"/>
                  <a:pt x="2468880" y="814070"/>
                </a:cubicBezTo>
                <a:cubicBezTo>
                  <a:pt x="2481580" y="806450"/>
                  <a:pt x="2495550" y="802640"/>
                  <a:pt x="2510790" y="802640"/>
                </a:cubicBezTo>
                <a:cubicBezTo>
                  <a:pt x="2523490" y="802640"/>
                  <a:pt x="2533650" y="805180"/>
                  <a:pt x="2543810" y="808990"/>
                </a:cubicBezTo>
                <a:cubicBezTo>
                  <a:pt x="2553970" y="812800"/>
                  <a:pt x="2562860" y="819150"/>
                  <a:pt x="2569210" y="826770"/>
                </a:cubicBezTo>
                <a:cubicBezTo>
                  <a:pt x="2576830" y="834390"/>
                  <a:pt x="2581910" y="843280"/>
                  <a:pt x="2585720" y="853440"/>
                </a:cubicBezTo>
                <a:cubicBezTo>
                  <a:pt x="2589530" y="863600"/>
                  <a:pt x="2592070" y="875030"/>
                  <a:pt x="2592070" y="887730"/>
                </a:cubicBezTo>
                <a:cubicBezTo>
                  <a:pt x="2593340" y="904240"/>
                  <a:pt x="2590800" y="919480"/>
                  <a:pt x="2583180" y="932180"/>
                </a:cubicBezTo>
                <a:close/>
                <a:moveTo>
                  <a:pt x="2598420" y="1212850"/>
                </a:moveTo>
                <a:cubicBezTo>
                  <a:pt x="2586990" y="1201420"/>
                  <a:pt x="2574290" y="1192530"/>
                  <a:pt x="2559050" y="1186180"/>
                </a:cubicBezTo>
                <a:cubicBezTo>
                  <a:pt x="2543810" y="1179830"/>
                  <a:pt x="2528570" y="1177290"/>
                  <a:pt x="2510790" y="1177290"/>
                </a:cubicBezTo>
                <a:cubicBezTo>
                  <a:pt x="2493010" y="1177290"/>
                  <a:pt x="2477770" y="1179830"/>
                  <a:pt x="2462530" y="1186180"/>
                </a:cubicBezTo>
                <a:cubicBezTo>
                  <a:pt x="2447290" y="1192530"/>
                  <a:pt x="2434590" y="1201420"/>
                  <a:pt x="2423160" y="1212850"/>
                </a:cubicBezTo>
                <a:cubicBezTo>
                  <a:pt x="2411730" y="1224280"/>
                  <a:pt x="2402840" y="1236980"/>
                  <a:pt x="2396490" y="1252220"/>
                </a:cubicBezTo>
                <a:cubicBezTo>
                  <a:pt x="2390140" y="1267460"/>
                  <a:pt x="2387600" y="1282700"/>
                  <a:pt x="2387600" y="1300480"/>
                </a:cubicBezTo>
                <a:cubicBezTo>
                  <a:pt x="2387600" y="1318260"/>
                  <a:pt x="2390140" y="1333500"/>
                  <a:pt x="2396490" y="1348740"/>
                </a:cubicBezTo>
                <a:cubicBezTo>
                  <a:pt x="2402840" y="1363980"/>
                  <a:pt x="2411730" y="1376680"/>
                  <a:pt x="2423160" y="1388110"/>
                </a:cubicBezTo>
                <a:cubicBezTo>
                  <a:pt x="2434590" y="1399540"/>
                  <a:pt x="2447290" y="1408430"/>
                  <a:pt x="2462530" y="1414780"/>
                </a:cubicBezTo>
                <a:cubicBezTo>
                  <a:pt x="2477770" y="1421130"/>
                  <a:pt x="2493010" y="1424940"/>
                  <a:pt x="2510790" y="1424940"/>
                </a:cubicBezTo>
                <a:cubicBezTo>
                  <a:pt x="2527300" y="1424940"/>
                  <a:pt x="2543810" y="1421130"/>
                  <a:pt x="2557780" y="1414780"/>
                </a:cubicBezTo>
                <a:cubicBezTo>
                  <a:pt x="2573020" y="1408430"/>
                  <a:pt x="2585720" y="1399540"/>
                  <a:pt x="2597150" y="1388110"/>
                </a:cubicBezTo>
                <a:cubicBezTo>
                  <a:pt x="2608580" y="1376680"/>
                  <a:pt x="2617470" y="1363980"/>
                  <a:pt x="2623820" y="1348740"/>
                </a:cubicBezTo>
                <a:cubicBezTo>
                  <a:pt x="2630170" y="1333500"/>
                  <a:pt x="2632710" y="1318260"/>
                  <a:pt x="2632710" y="1300480"/>
                </a:cubicBezTo>
                <a:cubicBezTo>
                  <a:pt x="2632710" y="1282700"/>
                  <a:pt x="2630170" y="1267460"/>
                  <a:pt x="2623820" y="1252220"/>
                </a:cubicBezTo>
                <a:cubicBezTo>
                  <a:pt x="2618740" y="1236980"/>
                  <a:pt x="2609850" y="1224280"/>
                  <a:pt x="2598420" y="1212850"/>
                </a:cubicBezTo>
                <a:close/>
                <a:moveTo>
                  <a:pt x="2583180" y="1344930"/>
                </a:moveTo>
                <a:cubicBezTo>
                  <a:pt x="2575560" y="1357630"/>
                  <a:pt x="2566670" y="1367790"/>
                  <a:pt x="2553970" y="1375410"/>
                </a:cubicBezTo>
                <a:cubicBezTo>
                  <a:pt x="2541270" y="1383030"/>
                  <a:pt x="2527300" y="1386840"/>
                  <a:pt x="2510790" y="1386840"/>
                </a:cubicBezTo>
                <a:cubicBezTo>
                  <a:pt x="2499360" y="1386840"/>
                  <a:pt x="2487930" y="1384300"/>
                  <a:pt x="2477770" y="1380490"/>
                </a:cubicBezTo>
                <a:cubicBezTo>
                  <a:pt x="2467610" y="1376680"/>
                  <a:pt x="2458720" y="1370330"/>
                  <a:pt x="2452370" y="1362710"/>
                </a:cubicBezTo>
                <a:cubicBezTo>
                  <a:pt x="2444750" y="1355090"/>
                  <a:pt x="2439670" y="1346200"/>
                  <a:pt x="2435860" y="1334770"/>
                </a:cubicBezTo>
                <a:cubicBezTo>
                  <a:pt x="2432050" y="1324610"/>
                  <a:pt x="2429510" y="1311910"/>
                  <a:pt x="2429510" y="1300480"/>
                </a:cubicBezTo>
                <a:cubicBezTo>
                  <a:pt x="2429510" y="1283970"/>
                  <a:pt x="2433320" y="1268730"/>
                  <a:pt x="2439670" y="1256030"/>
                </a:cubicBezTo>
                <a:cubicBezTo>
                  <a:pt x="2446020" y="1243330"/>
                  <a:pt x="2456180" y="1233170"/>
                  <a:pt x="2468880" y="1225550"/>
                </a:cubicBezTo>
                <a:cubicBezTo>
                  <a:pt x="2481580" y="1217930"/>
                  <a:pt x="2495550" y="1214120"/>
                  <a:pt x="2510790" y="1214120"/>
                </a:cubicBezTo>
                <a:cubicBezTo>
                  <a:pt x="2523490" y="1214120"/>
                  <a:pt x="2533650" y="1216660"/>
                  <a:pt x="2543810" y="1220470"/>
                </a:cubicBezTo>
                <a:cubicBezTo>
                  <a:pt x="2553970" y="1224280"/>
                  <a:pt x="2562860" y="1230630"/>
                  <a:pt x="2569210" y="1238250"/>
                </a:cubicBezTo>
                <a:cubicBezTo>
                  <a:pt x="2576830" y="1245870"/>
                  <a:pt x="2581910" y="1254760"/>
                  <a:pt x="2585720" y="1264920"/>
                </a:cubicBezTo>
                <a:cubicBezTo>
                  <a:pt x="2589530" y="1275080"/>
                  <a:pt x="2592070" y="1286510"/>
                  <a:pt x="2592070" y="1299210"/>
                </a:cubicBezTo>
                <a:cubicBezTo>
                  <a:pt x="2593340" y="1316990"/>
                  <a:pt x="2590800" y="1332230"/>
                  <a:pt x="2583180" y="1344930"/>
                </a:cubicBezTo>
                <a:close/>
                <a:moveTo>
                  <a:pt x="2273300" y="866140"/>
                </a:moveTo>
                <a:lnTo>
                  <a:pt x="2211070" y="768350"/>
                </a:lnTo>
                <a:lnTo>
                  <a:pt x="2165350" y="768350"/>
                </a:lnTo>
                <a:lnTo>
                  <a:pt x="2254250" y="904240"/>
                </a:lnTo>
                <a:lnTo>
                  <a:pt x="2254250" y="1008380"/>
                </a:lnTo>
                <a:lnTo>
                  <a:pt x="2293620" y="1008380"/>
                </a:lnTo>
                <a:lnTo>
                  <a:pt x="2293620" y="901700"/>
                </a:lnTo>
                <a:lnTo>
                  <a:pt x="2381250" y="767080"/>
                </a:lnTo>
                <a:lnTo>
                  <a:pt x="2336800" y="767080"/>
                </a:lnTo>
                <a:lnTo>
                  <a:pt x="2273300" y="866140"/>
                </a:lnTo>
                <a:close/>
                <a:moveTo>
                  <a:pt x="3759200" y="595630"/>
                </a:moveTo>
                <a:lnTo>
                  <a:pt x="3881120" y="595630"/>
                </a:lnTo>
                <a:lnTo>
                  <a:pt x="3881120" y="560070"/>
                </a:lnTo>
                <a:lnTo>
                  <a:pt x="3759200" y="560070"/>
                </a:lnTo>
                <a:lnTo>
                  <a:pt x="3759200" y="490220"/>
                </a:lnTo>
                <a:lnTo>
                  <a:pt x="3869690" y="490220"/>
                </a:lnTo>
                <a:lnTo>
                  <a:pt x="3869690" y="455930"/>
                </a:lnTo>
                <a:lnTo>
                  <a:pt x="3759200" y="455930"/>
                </a:lnTo>
                <a:lnTo>
                  <a:pt x="3759200" y="391160"/>
                </a:lnTo>
                <a:lnTo>
                  <a:pt x="3879850" y="391160"/>
                </a:lnTo>
                <a:lnTo>
                  <a:pt x="3879850" y="355600"/>
                </a:lnTo>
                <a:lnTo>
                  <a:pt x="3759200" y="355600"/>
                </a:lnTo>
                <a:lnTo>
                  <a:pt x="3746500" y="355600"/>
                </a:lnTo>
                <a:lnTo>
                  <a:pt x="3719830" y="355600"/>
                </a:lnTo>
                <a:lnTo>
                  <a:pt x="3719830" y="595630"/>
                </a:lnTo>
                <a:lnTo>
                  <a:pt x="3746500" y="595630"/>
                </a:lnTo>
                <a:lnTo>
                  <a:pt x="3759200" y="595630"/>
                </a:lnTo>
                <a:close/>
                <a:moveTo>
                  <a:pt x="1830070" y="1775460"/>
                </a:moveTo>
                <a:lnTo>
                  <a:pt x="1854200" y="1775460"/>
                </a:lnTo>
                <a:lnTo>
                  <a:pt x="1854200" y="0"/>
                </a:lnTo>
                <a:lnTo>
                  <a:pt x="1830070" y="0"/>
                </a:lnTo>
                <a:lnTo>
                  <a:pt x="1830070" y="1775460"/>
                </a:lnTo>
                <a:close/>
                <a:moveTo>
                  <a:pt x="3458210" y="355600"/>
                </a:moveTo>
                <a:lnTo>
                  <a:pt x="3418840" y="355600"/>
                </a:lnTo>
                <a:lnTo>
                  <a:pt x="3418840" y="595630"/>
                </a:lnTo>
                <a:lnTo>
                  <a:pt x="3458210" y="595630"/>
                </a:lnTo>
                <a:lnTo>
                  <a:pt x="3458210" y="355600"/>
                </a:lnTo>
                <a:close/>
                <a:moveTo>
                  <a:pt x="3557270" y="492760"/>
                </a:moveTo>
                <a:lnTo>
                  <a:pt x="3667760" y="492760"/>
                </a:lnTo>
                <a:lnTo>
                  <a:pt x="3667760" y="457200"/>
                </a:lnTo>
                <a:lnTo>
                  <a:pt x="3557270" y="457200"/>
                </a:lnTo>
                <a:lnTo>
                  <a:pt x="3557270" y="392430"/>
                </a:lnTo>
                <a:lnTo>
                  <a:pt x="3672840" y="392430"/>
                </a:lnTo>
                <a:lnTo>
                  <a:pt x="3672840" y="355600"/>
                </a:lnTo>
                <a:lnTo>
                  <a:pt x="3557270" y="355600"/>
                </a:lnTo>
                <a:lnTo>
                  <a:pt x="3544570" y="355600"/>
                </a:lnTo>
                <a:lnTo>
                  <a:pt x="3517900" y="355600"/>
                </a:lnTo>
                <a:lnTo>
                  <a:pt x="3517900" y="595630"/>
                </a:lnTo>
                <a:lnTo>
                  <a:pt x="3557270" y="595630"/>
                </a:lnTo>
                <a:lnTo>
                  <a:pt x="3557270" y="492760"/>
                </a:lnTo>
                <a:close/>
                <a:moveTo>
                  <a:pt x="3962400" y="1008380"/>
                </a:moveTo>
                <a:lnTo>
                  <a:pt x="4084320" y="1008380"/>
                </a:lnTo>
                <a:lnTo>
                  <a:pt x="4084320" y="972820"/>
                </a:lnTo>
                <a:lnTo>
                  <a:pt x="3962400" y="972820"/>
                </a:lnTo>
                <a:lnTo>
                  <a:pt x="3962400" y="902970"/>
                </a:lnTo>
                <a:lnTo>
                  <a:pt x="4072890" y="902970"/>
                </a:lnTo>
                <a:lnTo>
                  <a:pt x="4072890" y="868680"/>
                </a:lnTo>
                <a:lnTo>
                  <a:pt x="3962400" y="868680"/>
                </a:lnTo>
                <a:lnTo>
                  <a:pt x="3962400" y="803910"/>
                </a:lnTo>
                <a:lnTo>
                  <a:pt x="4083050" y="803910"/>
                </a:lnTo>
                <a:lnTo>
                  <a:pt x="4083050" y="768350"/>
                </a:lnTo>
                <a:lnTo>
                  <a:pt x="3962400" y="768350"/>
                </a:lnTo>
                <a:lnTo>
                  <a:pt x="3949700" y="768350"/>
                </a:lnTo>
                <a:lnTo>
                  <a:pt x="3923030" y="768350"/>
                </a:lnTo>
                <a:lnTo>
                  <a:pt x="3923030" y="1008380"/>
                </a:lnTo>
                <a:lnTo>
                  <a:pt x="3949700" y="1008380"/>
                </a:lnTo>
                <a:lnTo>
                  <a:pt x="3962400" y="1008380"/>
                </a:lnTo>
                <a:close/>
                <a:moveTo>
                  <a:pt x="3262630" y="595630"/>
                </a:moveTo>
                <a:lnTo>
                  <a:pt x="3375660" y="595630"/>
                </a:lnTo>
                <a:lnTo>
                  <a:pt x="3375660" y="560070"/>
                </a:lnTo>
                <a:lnTo>
                  <a:pt x="3262630" y="560070"/>
                </a:lnTo>
                <a:lnTo>
                  <a:pt x="3262630" y="355600"/>
                </a:lnTo>
                <a:lnTo>
                  <a:pt x="3223260" y="355600"/>
                </a:lnTo>
                <a:lnTo>
                  <a:pt x="3223260" y="595630"/>
                </a:lnTo>
                <a:lnTo>
                  <a:pt x="3249930" y="595630"/>
                </a:lnTo>
                <a:lnTo>
                  <a:pt x="3262630" y="595630"/>
                </a:lnTo>
                <a:close/>
                <a:moveTo>
                  <a:pt x="353060" y="684530"/>
                </a:moveTo>
                <a:lnTo>
                  <a:pt x="318770" y="684530"/>
                </a:lnTo>
                <a:cubicBezTo>
                  <a:pt x="311150" y="684530"/>
                  <a:pt x="306070" y="689610"/>
                  <a:pt x="306070" y="695960"/>
                </a:cubicBezTo>
                <a:lnTo>
                  <a:pt x="306070" y="953770"/>
                </a:lnTo>
                <a:lnTo>
                  <a:pt x="306070" y="1029970"/>
                </a:lnTo>
                <a:cubicBezTo>
                  <a:pt x="306070" y="1055370"/>
                  <a:pt x="327660" y="1075690"/>
                  <a:pt x="351790" y="1075690"/>
                </a:cubicBezTo>
                <a:lnTo>
                  <a:pt x="384810" y="1075690"/>
                </a:lnTo>
                <a:cubicBezTo>
                  <a:pt x="389890" y="1075690"/>
                  <a:pt x="396240" y="1070610"/>
                  <a:pt x="396240" y="1064260"/>
                </a:cubicBezTo>
                <a:lnTo>
                  <a:pt x="396240" y="952500"/>
                </a:lnTo>
                <a:lnTo>
                  <a:pt x="396240" y="911860"/>
                </a:lnTo>
                <a:lnTo>
                  <a:pt x="433070" y="911860"/>
                </a:lnTo>
                <a:cubicBezTo>
                  <a:pt x="491490" y="911860"/>
                  <a:pt x="542290" y="892810"/>
                  <a:pt x="580390" y="859790"/>
                </a:cubicBezTo>
                <a:cubicBezTo>
                  <a:pt x="618490" y="822960"/>
                  <a:pt x="640080" y="772160"/>
                  <a:pt x="640080" y="711200"/>
                </a:cubicBezTo>
                <a:cubicBezTo>
                  <a:pt x="640080" y="591820"/>
                  <a:pt x="557530" y="514350"/>
                  <a:pt x="429260" y="514350"/>
                </a:cubicBezTo>
                <a:lnTo>
                  <a:pt x="349250" y="514350"/>
                </a:lnTo>
                <a:cubicBezTo>
                  <a:pt x="323850" y="514350"/>
                  <a:pt x="304800" y="534670"/>
                  <a:pt x="304800" y="560070"/>
                </a:cubicBezTo>
                <a:lnTo>
                  <a:pt x="304800" y="594360"/>
                </a:lnTo>
                <a:cubicBezTo>
                  <a:pt x="304800" y="600710"/>
                  <a:pt x="309880" y="605790"/>
                  <a:pt x="316230" y="605790"/>
                </a:cubicBezTo>
                <a:lnTo>
                  <a:pt x="431800" y="605790"/>
                </a:lnTo>
                <a:cubicBezTo>
                  <a:pt x="485140" y="605790"/>
                  <a:pt x="551180" y="624840"/>
                  <a:pt x="551180" y="711200"/>
                </a:cubicBezTo>
                <a:cubicBezTo>
                  <a:pt x="551180" y="746760"/>
                  <a:pt x="541020" y="773430"/>
                  <a:pt x="521970" y="793750"/>
                </a:cubicBezTo>
                <a:cubicBezTo>
                  <a:pt x="500380" y="812800"/>
                  <a:pt x="472440" y="822960"/>
                  <a:pt x="438150" y="822960"/>
                </a:cubicBezTo>
                <a:lnTo>
                  <a:pt x="398780" y="822960"/>
                </a:lnTo>
                <a:lnTo>
                  <a:pt x="398780" y="730250"/>
                </a:lnTo>
                <a:cubicBezTo>
                  <a:pt x="397510" y="703580"/>
                  <a:pt x="377190" y="684530"/>
                  <a:pt x="353060" y="684530"/>
                </a:cubicBezTo>
                <a:close/>
                <a:moveTo>
                  <a:pt x="763270" y="0"/>
                </a:moveTo>
                <a:cubicBezTo>
                  <a:pt x="344170" y="0"/>
                  <a:pt x="0" y="309880"/>
                  <a:pt x="0" y="689610"/>
                </a:cubicBezTo>
                <a:lnTo>
                  <a:pt x="0" y="690880"/>
                </a:lnTo>
                <a:lnTo>
                  <a:pt x="0" y="692150"/>
                </a:lnTo>
                <a:cubicBezTo>
                  <a:pt x="0" y="815340"/>
                  <a:pt x="38100" y="935990"/>
                  <a:pt x="107950" y="1042670"/>
                </a:cubicBezTo>
                <a:cubicBezTo>
                  <a:pt x="170180" y="1135380"/>
                  <a:pt x="311150" y="1286510"/>
                  <a:pt x="447040" y="1433830"/>
                </a:cubicBezTo>
                <a:cubicBezTo>
                  <a:pt x="491490" y="1482090"/>
                  <a:pt x="542290" y="1535430"/>
                  <a:pt x="586740" y="1583690"/>
                </a:cubicBezTo>
                <a:cubicBezTo>
                  <a:pt x="615950" y="1617980"/>
                  <a:pt x="645160" y="1649730"/>
                  <a:pt x="668020" y="1676400"/>
                </a:cubicBezTo>
                <a:cubicBezTo>
                  <a:pt x="681990" y="1692910"/>
                  <a:pt x="731520" y="1748790"/>
                  <a:pt x="750570" y="1772920"/>
                </a:cubicBezTo>
                <a:cubicBezTo>
                  <a:pt x="755650" y="1778000"/>
                  <a:pt x="764540" y="1778000"/>
                  <a:pt x="768350" y="1772920"/>
                </a:cubicBezTo>
                <a:lnTo>
                  <a:pt x="849630" y="1676400"/>
                </a:lnTo>
                <a:cubicBezTo>
                  <a:pt x="868680" y="1652270"/>
                  <a:pt x="892810" y="1624330"/>
                  <a:pt x="919480" y="1593850"/>
                </a:cubicBezTo>
                <a:cubicBezTo>
                  <a:pt x="984250" y="1522730"/>
                  <a:pt x="1061720" y="1438910"/>
                  <a:pt x="1121410" y="1372870"/>
                </a:cubicBezTo>
                <a:cubicBezTo>
                  <a:pt x="1131570" y="1361440"/>
                  <a:pt x="1143000" y="1351280"/>
                  <a:pt x="1151890" y="1339850"/>
                </a:cubicBezTo>
                <a:cubicBezTo>
                  <a:pt x="1177290" y="1313180"/>
                  <a:pt x="1201420" y="1286510"/>
                  <a:pt x="1223010" y="1262380"/>
                </a:cubicBezTo>
                <a:cubicBezTo>
                  <a:pt x="1230630" y="1256030"/>
                  <a:pt x="1225550" y="1243330"/>
                  <a:pt x="1217930" y="1242060"/>
                </a:cubicBezTo>
                <a:lnTo>
                  <a:pt x="1214120" y="1242060"/>
                </a:lnTo>
                <a:lnTo>
                  <a:pt x="1136650" y="1242060"/>
                </a:lnTo>
                <a:cubicBezTo>
                  <a:pt x="1129030" y="1242060"/>
                  <a:pt x="1122680" y="1245870"/>
                  <a:pt x="1118870" y="1250950"/>
                </a:cubicBezTo>
                <a:cubicBezTo>
                  <a:pt x="1113790" y="1256030"/>
                  <a:pt x="1108710" y="1262380"/>
                  <a:pt x="1103630" y="1267460"/>
                </a:cubicBezTo>
                <a:cubicBezTo>
                  <a:pt x="1088390" y="1282700"/>
                  <a:pt x="1073150" y="1299210"/>
                  <a:pt x="1059180" y="1315720"/>
                </a:cubicBezTo>
                <a:cubicBezTo>
                  <a:pt x="991870" y="1386840"/>
                  <a:pt x="937260" y="1446530"/>
                  <a:pt x="892810" y="1496060"/>
                </a:cubicBezTo>
                <a:cubicBezTo>
                  <a:pt x="836930" y="1558290"/>
                  <a:pt x="796290" y="1605280"/>
                  <a:pt x="768350" y="1640840"/>
                </a:cubicBezTo>
                <a:cubicBezTo>
                  <a:pt x="763270" y="1647190"/>
                  <a:pt x="751840" y="1647190"/>
                  <a:pt x="745490" y="1640840"/>
                </a:cubicBezTo>
                <a:cubicBezTo>
                  <a:pt x="716280" y="1601470"/>
                  <a:pt x="668020" y="1549400"/>
                  <a:pt x="600710" y="1477010"/>
                </a:cubicBezTo>
                <a:cubicBezTo>
                  <a:pt x="572770" y="1446530"/>
                  <a:pt x="541020" y="1413510"/>
                  <a:pt x="505460" y="1374140"/>
                </a:cubicBezTo>
                <a:cubicBezTo>
                  <a:pt x="377190" y="1235710"/>
                  <a:pt x="229870" y="1080770"/>
                  <a:pt x="173990" y="993140"/>
                </a:cubicBezTo>
                <a:cubicBezTo>
                  <a:pt x="158750" y="969010"/>
                  <a:pt x="144780" y="946150"/>
                  <a:pt x="133350" y="922020"/>
                </a:cubicBezTo>
                <a:cubicBezTo>
                  <a:pt x="128270" y="911860"/>
                  <a:pt x="123190" y="901700"/>
                  <a:pt x="119380" y="891540"/>
                </a:cubicBezTo>
                <a:cubicBezTo>
                  <a:pt x="106680" y="859790"/>
                  <a:pt x="97790" y="828040"/>
                  <a:pt x="91440" y="795020"/>
                </a:cubicBezTo>
                <a:lnTo>
                  <a:pt x="91440" y="791210"/>
                </a:lnTo>
                <a:cubicBezTo>
                  <a:pt x="83820" y="756920"/>
                  <a:pt x="81280" y="722630"/>
                  <a:pt x="81280" y="687070"/>
                </a:cubicBezTo>
                <a:cubicBezTo>
                  <a:pt x="81280" y="353060"/>
                  <a:pt x="386080" y="82550"/>
                  <a:pt x="759460" y="82550"/>
                </a:cubicBezTo>
                <a:cubicBezTo>
                  <a:pt x="1132840" y="82550"/>
                  <a:pt x="1438910" y="354330"/>
                  <a:pt x="1438910" y="687070"/>
                </a:cubicBezTo>
                <a:cubicBezTo>
                  <a:pt x="1438910" y="722630"/>
                  <a:pt x="1435100" y="755650"/>
                  <a:pt x="1427480" y="789940"/>
                </a:cubicBezTo>
                <a:lnTo>
                  <a:pt x="1423670" y="815340"/>
                </a:lnTo>
                <a:cubicBezTo>
                  <a:pt x="1422400" y="820420"/>
                  <a:pt x="1419860" y="826770"/>
                  <a:pt x="1418590" y="834390"/>
                </a:cubicBezTo>
                <a:cubicBezTo>
                  <a:pt x="1417320" y="839470"/>
                  <a:pt x="1416050" y="844550"/>
                  <a:pt x="1414780" y="848360"/>
                </a:cubicBezTo>
                <a:cubicBezTo>
                  <a:pt x="1414780" y="849630"/>
                  <a:pt x="1414780" y="852170"/>
                  <a:pt x="1412240" y="852170"/>
                </a:cubicBezTo>
                <a:cubicBezTo>
                  <a:pt x="1400810" y="886460"/>
                  <a:pt x="1385570" y="923290"/>
                  <a:pt x="1366520" y="961390"/>
                </a:cubicBezTo>
                <a:cubicBezTo>
                  <a:pt x="1366520" y="961390"/>
                  <a:pt x="1366520" y="962660"/>
                  <a:pt x="1365250" y="962660"/>
                </a:cubicBezTo>
                <a:cubicBezTo>
                  <a:pt x="1361440" y="967740"/>
                  <a:pt x="1357630" y="974090"/>
                  <a:pt x="1353820" y="979170"/>
                </a:cubicBezTo>
                <a:lnTo>
                  <a:pt x="1193800" y="979170"/>
                </a:lnTo>
                <a:lnTo>
                  <a:pt x="1193800" y="558800"/>
                </a:lnTo>
                <a:cubicBezTo>
                  <a:pt x="1193800" y="538480"/>
                  <a:pt x="1177290" y="523240"/>
                  <a:pt x="1158240" y="523240"/>
                </a:cubicBezTo>
                <a:lnTo>
                  <a:pt x="1115060" y="523240"/>
                </a:lnTo>
                <a:cubicBezTo>
                  <a:pt x="1107440" y="523240"/>
                  <a:pt x="1103630" y="528320"/>
                  <a:pt x="1103630" y="534670"/>
                </a:cubicBezTo>
                <a:lnTo>
                  <a:pt x="1103630" y="1060450"/>
                </a:lnTo>
                <a:cubicBezTo>
                  <a:pt x="1103630" y="1066800"/>
                  <a:pt x="1107440" y="1071880"/>
                  <a:pt x="1115060" y="1071880"/>
                </a:cubicBezTo>
                <a:lnTo>
                  <a:pt x="1374140" y="1071880"/>
                </a:lnTo>
                <a:cubicBezTo>
                  <a:pt x="1381760" y="1071880"/>
                  <a:pt x="1385570" y="1070610"/>
                  <a:pt x="1390650" y="1068070"/>
                </a:cubicBezTo>
                <a:cubicBezTo>
                  <a:pt x="1394460" y="1066800"/>
                  <a:pt x="1399540" y="1062990"/>
                  <a:pt x="1400810" y="1059180"/>
                </a:cubicBezTo>
                <a:lnTo>
                  <a:pt x="1419860" y="1028700"/>
                </a:lnTo>
                <a:cubicBezTo>
                  <a:pt x="1485900" y="925830"/>
                  <a:pt x="1518920" y="811530"/>
                  <a:pt x="1518920" y="692150"/>
                </a:cubicBezTo>
                <a:lnTo>
                  <a:pt x="1518920" y="688340"/>
                </a:lnTo>
                <a:cubicBezTo>
                  <a:pt x="1526540" y="309880"/>
                  <a:pt x="1184910" y="0"/>
                  <a:pt x="763270" y="0"/>
                </a:cubicBezTo>
                <a:close/>
                <a:moveTo>
                  <a:pt x="751840" y="680720"/>
                </a:moveTo>
                <a:lnTo>
                  <a:pt x="718820" y="680720"/>
                </a:lnTo>
                <a:cubicBezTo>
                  <a:pt x="711200" y="680720"/>
                  <a:pt x="707390" y="685800"/>
                  <a:pt x="707390" y="692150"/>
                </a:cubicBezTo>
                <a:lnTo>
                  <a:pt x="707390" y="820420"/>
                </a:lnTo>
                <a:lnTo>
                  <a:pt x="707390" y="1023620"/>
                </a:lnTo>
                <a:cubicBezTo>
                  <a:pt x="707390" y="1050290"/>
                  <a:pt x="728980" y="1071880"/>
                  <a:pt x="755650" y="1071880"/>
                </a:cubicBezTo>
                <a:lnTo>
                  <a:pt x="787400" y="1071880"/>
                </a:lnTo>
                <a:cubicBezTo>
                  <a:pt x="795020" y="1071880"/>
                  <a:pt x="800100" y="1066800"/>
                  <a:pt x="800100" y="1060450"/>
                </a:cubicBezTo>
                <a:lnTo>
                  <a:pt x="800100" y="948690"/>
                </a:lnTo>
                <a:lnTo>
                  <a:pt x="800100" y="910590"/>
                </a:lnTo>
                <a:lnTo>
                  <a:pt x="838200" y="910590"/>
                </a:lnTo>
                <a:cubicBezTo>
                  <a:pt x="957580" y="910590"/>
                  <a:pt x="1041400" y="829310"/>
                  <a:pt x="1041400" y="708660"/>
                </a:cubicBezTo>
                <a:cubicBezTo>
                  <a:pt x="1041400" y="589280"/>
                  <a:pt x="960120" y="511810"/>
                  <a:pt x="830580" y="511810"/>
                </a:cubicBezTo>
                <a:lnTo>
                  <a:pt x="750570" y="511810"/>
                </a:lnTo>
                <a:cubicBezTo>
                  <a:pt x="725170" y="511810"/>
                  <a:pt x="706120" y="532130"/>
                  <a:pt x="706120" y="557530"/>
                </a:cubicBezTo>
                <a:lnTo>
                  <a:pt x="706120" y="591820"/>
                </a:lnTo>
                <a:cubicBezTo>
                  <a:pt x="706120" y="598170"/>
                  <a:pt x="709930" y="603250"/>
                  <a:pt x="717550" y="603250"/>
                </a:cubicBezTo>
                <a:lnTo>
                  <a:pt x="830580" y="603250"/>
                </a:lnTo>
                <a:cubicBezTo>
                  <a:pt x="885190" y="603250"/>
                  <a:pt x="951230" y="622300"/>
                  <a:pt x="951230" y="708660"/>
                </a:cubicBezTo>
                <a:cubicBezTo>
                  <a:pt x="951230" y="807720"/>
                  <a:pt x="869950" y="817880"/>
                  <a:pt x="835660" y="817880"/>
                </a:cubicBezTo>
                <a:lnTo>
                  <a:pt x="796290" y="817880"/>
                </a:lnTo>
                <a:lnTo>
                  <a:pt x="796290" y="725170"/>
                </a:lnTo>
                <a:cubicBezTo>
                  <a:pt x="797560" y="701040"/>
                  <a:pt x="777240" y="680720"/>
                  <a:pt x="751840" y="680720"/>
                </a:cubicBezTo>
                <a:close/>
                <a:moveTo>
                  <a:pt x="2273300" y="1278890"/>
                </a:moveTo>
                <a:lnTo>
                  <a:pt x="2211070" y="1181100"/>
                </a:lnTo>
                <a:lnTo>
                  <a:pt x="2165350" y="1181100"/>
                </a:lnTo>
                <a:lnTo>
                  <a:pt x="2254250" y="1316990"/>
                </a:lnTo>
                <a:lnTo>
                  <a:pt x="2254250" y="1421130"/>
                </a:lnTo>
                <a:lnTo>
                  <a:pt x="2293620" y="1421130"/>
                </a:lnTo>
                <a:lnTo>
                  <a:pt x="2293620" y="1314450"/>
                </a:lnTo>
                <a:lnTo>
                  <a:pt x="2381250" y="1179830"/>
                </a:lnTo>
                <a:lnTo>
                  <a:pt x="2336800" y="1179830"/>
                </a:lnTo>
                <a:lnTo>
                  <a:pt x="2273300" y="1278890"/>
                </a:lnTo>
                <a:close/>
                <a:moveTo>
                  <a:pt x="3567430" y="768350"/>
                </a:moveTo>
                <a:lnTo>
                  <a:pt x="3539490" y="768350"/>
                </a:lnTo>
                <a:lnTo>
                  <a:pt x="3440430" y="1008380"/>
                </a:lnTo>
                <a:lnTo>
                  <a:pt x="3482340" y="1008380"/>
                </a:lnTo>
                <a:lnTo>
                  <a:pt x="3501390" y="961390"/>
                </a:lnTo>
                <a:lnTo>
                  <a:pt x="3604260" y="961390"/>
                </a:lnTo>
                <a:lnTo>
                  <a:pt x="3622040" y="1008380"/>
                </a:lnTo>
                <a:lnTo>
                  <a:pt x="3665220" y="1008380"/>
                </a:lnTo>
                <a:lnTo>
                  <a:pt x="3567430" y="768350"/>
                </a:lnTo>
                <a:close/>
                <a:moveTo>
                  <a:pt x="3515360" y="927100"/>
                </a:moveTo>
                <a:lnTo>
                  <a:pt x="3553460" y="831850"/>
                </a:lnTo>
                <a:lnTo>
                  <a:pt x="3591560" y="927100"/>
                </a:lnTo>
                <a:lnTo>
                  <a:pt x="3515360" y="927100"/>
                </a:lnTo>
                <a:close/>
                <a:moveTo>
                  <a:pt x="3836670" y="1212850"/>
                </a:moveTo>
                <a:cubicBezTo>
                  <a:pt x="3825240" y="1201420"/>
                  <a:pt x="3812540" y="1192530"/>
                  <a:pt x="3797300" y="1186180"/>
                </a:cubicBezTo>
                <a:cubicBezTo>
                  <a:pt x="3782060" y="1179830"/>
                  <a:pt x="3766820" y="1177290"/>
                  <a:pt x="3749040" y="1177290"/>
                </a:cubicBezTo>
                <a:cubicBezTo>
                  <a:pt x="3731260" y="1177290"/>
                  <a:pt x="3716020" y="1179830"/>
                  <a:pt x="3700780" y="1186180"/>
                </a:cubicBezTo>
                <a:cubicBezTo>
                  <a:pt x="3685540" y="1192530"/>
                  <a:pt x="3672840" y="1201420"/>
                  <a:pt x="3661410" y="1212850"/>
                </a:cubicBezTo>
                <a:cubicBezTo>
                  <a:pt x="3649980" y="1224280"/>
                  <a:pt x="3641090" y="1236980"/>
                  <a:pt x="3634740" y="1252220"/>
                </a:cubicBezTo>
                <a:cubicBezTo>
                  <a:pt x="3628390" y="1267460"/>
                  <a:pt x="3625850" y="1282700"/>
                  <a:pt x="3625850" y="1300480"/>
                </a:cubicBezTo>
                <a:cubicBezTo>
                  <a:pt x="3625850" y="1318260"/>
                  <a:pt x="3628390" y="1333500"/>
                  <a:pt x="3634740" y="1348740"/>
                </a:cubicBezTo>
                <a:cubicBezTo>
                  <a:pt x="3641090" y="1363980"/>
                  <a:pt x="3649980" y="1376680"/>
                  <a:pt x="3661410" y="1388110"/>
                </a:cubicBezTo>
                <a:cubicBezTo>
                  <a:pt x="3672840" y="1399540"/>
                  <a:pt x="3685540" y="1408430"/>
                  <a:pt x="3700780" y="1414780"/>
                </a:cubicBezTo>
                <a:cubicBezTo>
                  <a:pt x="3716020" y="1421130"/>
                  <a:pt x="3731260" y="1424940"/>
                  <a:pt x="3749040" y="1424940"/>
                </a:cubicBezTo>
                <a:cubicBezTo>
                  <a:pt x="3765550" y="1424940"/>
                  <a:pt x="3782060" y="1421130"/>
                  <a:pt x="3796030" y="1414780"/>
                </a:cubicBezTo>
                <a:cubicBezTo>
                  <a:pt x="3811270" y="1408430"/>
                  <a:pt x="3823970" y="1399540"/>
                  <a:pt x="3835400" y="1388110"/>
                </a:cubicBezTo>
                <a:cubicBezTo>
                  <a:pt x="3846830" y="1376680"/>
                  <a:pt x="3855720" y="1363980"/>
                  <a:pt x="3862070" y="1348740"/>
                </a:cubicBezTo>
                <a:cubicBezTo>
                  <a:pt x="3868420" y="1333500"/>
                  <a:pt x="3870960" y="1318260"/>
                  <a:pt x="3870960" y="1300480"/>
                </a:cubicBezTo>
                <a:cubicBezTo>
                  <a:pt x="3870960" y="1282700"/>
                  <a:pt x="3868420" y="1267460"/>
                  <a:pt x="3862070" y="1252220"/>
                </a:cubicBezTo>
                <a:cubicBezTo>
                  <a:pt x="3856990" y="1236980"/>
                  <a:pt x="3848100" y="1224280"/>
                  <a:pt x="3836670" y="1212850"/>
                </a:cubicBezTo>
                <a:close/>
                <a:moveTo>
                  <a:pt x="3821430" y="1344930"/>
                </a:moveTo>
                <a:cubicBezTo>
                  <a:pt x="3813810" y="1357630"/>
                  <a:pt x="3804920" y="1367790"/>
                  <a:pt x="3792220" y="1375410"/>
                </a:cubicBezTo>
                <a:cubicBezTo>
                  <a:pt x="3779520" y="1383030"/>
                  <a:pt x="3765550" y="1386840"/>
                  <a:pt x="3749040" y="1386840"/>
                </a:cubicBezTo>
                <a:cubicBezTo>
                  <a:pt x="3737610" y="1386840"/>
                  <a:pt x="3726180" y="1384300"/>
                  <a:pt x="3716020" y="1380490"/>
                </a:cubicBezTo>
                <a:cubicBezTo>
                  <a:pt x="3705860" y="1376680"/>
                  <a:pt x="3696970" y="1370330"/>
                  <a:pt x="3690620" y="1362710"/>
                </a:cubicBezTo>
                <a:cubicBezTo>
                  <a:pt x="3683000" y="1355090"/>
                  <a:pt x="3677920" y="1346200"/>
                  <a:pt x="3674110" y="1334770"/>
                </a:cubicBezTo>
                <a:cubicBezTo>
                  <a:pt x="3670300" y="1324610"/>
                  <a:pt x="3667760" y="1311910"/>
                  <a:pt x="3667760" y="1300480"/>
                </a:cubicBezTo>
                <a:cubicBezTo>
                  <a:pt x="3667760" y="1283970"/>
                  <a:pt x="3671570" y="1268730"/>
                  <a:pt x="3677920" y="1256030"/>
                </a:cubicBezTo>
                <a:cubicBezTo>
                  <a:pt x="3684270" y="1243330"/>
                  <a:pt x="3694430" y="1233170"/>
                  <a:pt x="3707130" y="1225550"/>
                </a:cubicBezTo>
                <a:cubicBezTo>
                  <a:pt x="3719830" y="1217930"/>
                  <a:pt x="3733800" y="1214120"/>
                  <a:pt x="3749040" y="1214120"/>
                </a:cubicBezTo>
                <a:cubicBezTo>
                  <a:pt x="3761740" y="1214120"/>
                  <a:pt x="3771900" y="1216660"/>
                  <a:pt x="3782060" y="1220470"/>
                </a:cubicBezTo>
                <a:cubicBezTo>
                  <a:pt x="3792220" y="1224280"/>
                  <a:pt x="3801110" y="1230630"/>
                  <a:pt x="3807460" y="1238250"/>
                </a:cubicBezTo>
                <a:cubicBezTo>
                  <a:pt x="3815080" y="1245870"/>
                  <a:pt x="3820160" y="1254760"/>
                  <a:pt x="3823970" y="1264920"/>
                </a:cubicBezTo>
                <a:cubicBezTo>
                  <a:pt x="3827780" y="1275080"/>
                  <a:pt x="3830320" y="1286510"/>
                  <a:pt x="3830320" y="1299210"/>
                </a:cubicBezTo>
                <a:cubicBezTo>
                  <a:pt x="3832860" y="1316990"/>
                  <a:pt x="3829050" y="1332230"/>
                  <a:pt x="3821430" y="1344930"/>
                </a:cubicBezTo>
                <a:close/>
                <a:moveTo>
                  <a:pt x="3834130" y="897890"/>
                </a:moveTo>
                <a:cubicBezTo>
                  <a:pt x="3845560" y="891540"/>
                  <a:pt x="3854450" y="883920"/>
                  <a:pt x="3860800" y="873760"/>
                </a:cubicBezTo>
                <a:cubicBezTo>
                  <a:pt x="3867150" y="863600"/>
                  <a:pt x="3869690" y="850900"/>
                  <a:pt x="3869690" y="836930"/>
                </a:cubicBezTo>
                <a:cubicBezTo>
                  <a:pt x="3869690" y="824230"/>
                  <a:pt x="3867150" y="811530"/>
                  <a:pt x="3860800" y="801370"/>
                </a:cubicBezTo>
                <a:cubicBezTo>
                  <a:pt x="3854450" y="791210"/>
                  <a:pt x="3845560" y="782320"/>
                  <a:pt x="3834130" y="777240"/>
                </a:cubicBezTo>
                <a:cubicBezTo>
                  <a:pt x="3822700" y="770890"/>
                  <a:pt x="3810000" y="768350"/>
                  <a:pt x="3794760" y="768350"/>
                </a:cubicBezTo>
                <a:lnTo>
                  <a:pt x="3743960" y="768350"/>
                </a:lnTo>
                <a:lnTo>
                  <a:pt x="3731260" y="768350"/>
                </a:lnTo>
                <a:lnTo>
                  <a:pt x="3704590" y="768350"/>
                </a:lnTo>
                <a:lnTo>
                  <a:pt x="3704590" y="1008380"/>
                </a:lnTo>
                <a:lnTo>
                  <a:pt x="3743960" y="1008380"/>
                </a:lnTo>
                <a:lnTo>
                  <a:pt x="3743960" y="906780"/>
                </a:lnTo>
                <a:lnTo>
                  <a:pt x="3754120" y="906780"/>
                </a:lnTo>
                <a:lnTo>
                  <a:pt x="3836670" y="1008380"/>
                </a:lnTo>
                <a:lnTo>
                  <a:pt x="3886200" y="1008380"/>
                </a:lnTo>
                <a:lnTo>
                  <a:pt x="3801110" y="905510"/>
                </a:lnTo>
                <a:cubicBezTo>
                  <a:pt x="3813810" y="905510"/>
                  <a:pt x="3825240" y="902970"/>
                  <a:pt x="3834130" y="897890"/>
                </a:cubicBezTo>
                <a:close/>
                <a:moveTo>
                  <a:pt x="3743960" y="873760"/>
                </a:moveTo>
                <a:lnTo>
                  <a:pt x="3743960" y="802640"/>
                </a:lnTo>
                <a:lnTo>
                  <a:pt x="3792220" y="802640"/>
                </a:lnTo>
                <a:cubicBezTo>
                  <a:pt x="3804920" y="802640"/>
                  <a:pt x="3813810" y="806450"/>
                  <a:pt x="3820160" y="812800"/>
                </a:cubicBezTo>
                <a:cubicBezTo>
                  <a:pt x="3826510" y="819150"/>
                  <a:pt x="3830320" y="828040"/>
                  <a:pt x="3830320" y="838200"/>
                </a:cubicBezTo>
                <a:cubicBezTo>
                  <a:pt x="3830320" y="849630"/>
                  <a:pt x="3826510" y="858520"/>
                  <a:pt x="3820160" y="864870"/>
                </a:cubicBezTo>
                <a:cubicBezTo>
                  <a:pt x="3813810" y="871220"/>
                  <a:pt x="3803650" y="873760"/>
                  <a:pt x="3792220" y="873760"/>
                </a:cubicBezTo>
                <a:lnTo>
                  <a:pt x="3743960" y="873760"/>
                </a:lnTo>
                <a:close/>
                <a:moveTo>
                  <a:pt x="3474720" y="1314450"/>
                </a:moveTo>
                <a:lnTo>
                  <a:pt x="3585210" y="1314450"/>
                </a:lnTo>
                <a:lnTo>
                  <a:pt x="3585210" y="1280160"/>
                </a:lnTo>
                <a:lnTo>
                  <a:pt x="3474720" y="1280160"/>
                </a:lnTo>
                <a:lnTo>
                  <a:pt x="3474720" y="1215390"/>
                </a:lnTo>
                <a:lnTo>
                  <a:pt x="3595370" y="1215390"/>
                </a:lnTo>
                <a:lnTo>
                  <a:pt x="3595370" y="1179830"/>
                </a:lnTo>
                <a:lnTo>
                  <a:pt x="3474720" y="1179830"/>
                </a:lnTo>
                <a:lnTo>
                  <a:pt x="3462020" y="1179830"/>
                </a:lnTo>
                <a:lnTo>
                  <a:pt x="3435350" y="1179830"/>
                </a:lnTo>
                <a:lnTo>
                  <a:pt x="3435350" y="1419860"/>
                </a:lnTo>
                <a:lnTo>
                  <a:pt x="3462020" y="1419860"/>
                </a:lnTo>
                <a:lnTo>
                  <a:pt x="3474720" y="1419860"/>
                </a:lnTo>
                <a:lnTo>
                  <a:pt x="3596640" y="1419860"/>
                </a:lnTo>
                <a:lnTo>
                  <a:pt x="3596640" y="1384300"/>
                </a:lnTo>
                <a:lnTo>
                  <a:pt x="3474720" y="1384300"/>
                </a:lnTo>
                <a:lnTo>
                  <a:pt x="3474720" y="1314450"/>
                </a:lnTo>
                <a:close/>
                <a:moveTo>
                  <a:pt x="4171950" y="1179830"/>
                </a:moveTo>
                <a:lnTo>
                  <a:pt x="4132580" y="1179830"/>
                </a:lnTo>
                <a:lnTo>
                  <a:pt x="4132580" y="1419860"/>
                </a:lnTo>
                <a:lnTo>
                  <a:pt x="4159250" y="1419860"/>
                </a:lnTo>
                <a:lnTo>
                  <a:pt x="4171950" y="1419860"/>
                </a:lnTo>
                <a:lnTo>
                  <a:pt x="4284980" y="1419860"/>
                </a:lnTo>
                <a:lnTo>
                  <a:pt x="4284980" y="1384300"/>
                </a:lnTo>
                <a:lnTo>
                  <a:pt x="4171950" y="1384300"/>
                </a:lnTo>
                <a:lnTo>
                  <a:pt x="4171950" y="1179830"/>
                </a:lnTo>
                <a:close/>
                <a:moveTo>
                  <a:pt x="4367530" y="1384300"/>
                </a:moveTo>
                <a:lnTo>
                  <a:pt x="4367530" y="1314450"/>
                </a:lnTo>
                <a:lnTo>
                  <a:pt x="4478020" y="1314450"/>
                </a:lnTo>
                <a:lnTo>
                  <a:pt x="4478020" y="1280160"/>
                </a:lnTo>
                <a:lnTo>
                  <a:pt x="4367530" y="1280160"/>
                </a:lnTo>
                <a:lnTo>
                  <a:pt x="4367530" y="1215390"/>
                </a:lnTo>
                <a:lnTo>
                  <a:pt x="4488180" y="1215390"/>
                </a:lnTo>
                <a:lnTo>
                  <a:pt x="4488180" y="1179830"/>
                </a:lnTo>
                <a:lnTo>
                  <a:pt x="4367530" y="1179830"/>
                </a:lnTo>
                <a:lnTo>
                  <a:pt x="4354830" y="1179830"/>
                </a:lnTo>
                <a:lnTo>
                  <a:pt x="4328160" y="1179830"/>
                </a:lnTo>
                <a:lnTo>
                  <a:pt x="4328160" y="1419860"/>
                </a:lnTo>
                <a:lnTo>
                  <a:pt x="4354830" y="1419860"/>
                </a:lnTo>
                <a:lnTo>
                  <a:pt x="4367530" y="1419860"/>
                </a:lnTo>
                <a:lnTo>
                  <a:pt x="4489450" y="1419860"/>
                </a:lnTo>
                <a:lnTo>
                  <a:pt x="4489450" y="1384300"/>
                </a:lnTo>
                <a:lnTo>
                  <a:pt x="4367530" y="1384300"/>
                </a:lnTo>
                <a:close/>
                <a:moveTo>
                  <a:pt x="4050030" y="1188720"/>
                </a:moveTo>
                <a:cubicBezTo>
                  <a:pt x="4038600" y="1182370"/>
                  <a:pt x="4024630" y="1179830"/>
                  <a:pt x="4009390" y="1179830"/>
                </a:cubicBezTo>
                <a:lnTo>
                  <a:pt x="3959860" y="1179830"/>
                </a:lnTo>
                <a:lnTo>
                  <a:pt x="3947160" y="1179830"/>
                </a:lnTo>
                <a:lnTo>
                  <a:pt x="3920490" y="1179830"/>
                </a:lnTo>
                <a:lnTo>
                  <a:pt x="3920490" y="1419860"/>
                </a:lnTo>
                <a:lnTo>
                  <a:pt x="3959860" y="1419860"/>
                </a:lnTo>
                <a:lnTo>
                  <a:pt x="3959860" y="1329690"/>
                </a:lnTo>
                <a:lnTo>
                  <a:pt x="4009390" y="1329690"/>
                </a:lnTo>
                <a:cubicBezTo>
                  <a:pt x="4024630" y="1329690"/>
                  <a:pt x="4038600" y="1327150"/>
                  <a:pt x="4050030" y="1320800"/>
                </a:cubicBezTo>
                <a:cubicBezTo>
                  <a:pt x="4061460" y="1314450"/>
                  <a:pt x="4071620" y="1305560"/>
                  <a:pt x="4077970" y="1294130"/>
                </a:cubicBezTo>
                <a:cubicBezTo>
                  <a:pt x="4084320" y="1282700"/>
                  <a:pt x="4088130" y="1270000"/>
                  <a:pt x="4088130" y="1254760"/>
                </a:cubicBezTo>
                <a:cubicBezTo>
                  <a:pt x="4088130" y="1239520"/>
                  <a:pt x="4084320" y="1226820"/>
                  <a:pt x="4077970" y="1215390"/>
                </a:cubicBezTo>
                <a:cubicBezTo>
                  <a:pt x="4071620" y="1203960"/>
                  <a:pt x="4061460" y="1195070"/>
                  <a:pt x="4050030" y="1188720"/>
                </a:cubicBezTo>
                <a:close/>
                <a:moveTo>
                  <a:pt x="4043680" y="1276350"/>
                </a:moveTo>
                <a:cubicBezTo>
                  <a:pt x="4039870" y="1282700"/>
                  <a:pt x="4034790" y="1286510"/>
                  <a:pt x="4028440" y="1290320"/>
                </a:cubicBezTo>
                <a:cubicBezTo>
                  <a:pt x="4022090" y="1294130"/>
                  <a:pt x="4014470" y="1295400"/>
                  <a:pt x="4006850" y="1295400"/>
                </a:cubicBezTo>
                <a:lnTo>
                  <a:pt x="3958590" y="1295400"/>
                </a:lnTo>
                <a:lnTo>
                  <a:pt x="3958590" y="1214120"/>
                </a:lnTo>
                <a:lnTo>
                  <a:pt x="4006850" y="1214120"/>
                </a:lnTo>
                <a:cubicBezTo>
                  <a:pt x="4014470" y="1214120"/>
                  <a:pt x="4022090" y="1215390"/>
                  <a:pt x="4028440" y="1219200"/>
                </a:cubicBezTo>
                <a:cubicBezTo>
                  <a:pt x="4034790" y="1223010"/>
                  <a:pt x="4039870" y="1226820"/>
                  <a:pt x="4043680" y="1233170"/>
                </a:cubicBezTo>
                <a:cubicBezTo>
                  <a:pt x="4047490" y="1239520"/>
                  <a:pt x="4048760" y="1245870"/>
                  <a:pt x="4048760" y="1254760"/>
                </a:cubicBezTo>
                <a:cubicBezTo>
                  <a:pt x="4048760" y="1263650"/>
                  <a:pt x="4047490" y="1270000"/>
                  <a:pt x="4043680" y="1276350"/>
                </a:cubicBezTo>
                <a:close/>
                <a:moveTo>
                  <a:pt x="3370580" y="967740"/>
                </a:moveTo>
                <a:cubicBezTo>
                  <a:pt x="3360420" y="972820"/>
                  <a:pt x="3347720" y="974090"/>
                  <a:pt x="3333750" y="974090"/>
                </a:cubicBezTo>
                <a:cubicBezTo>
                  <a:pt x="3322320" y="974090"/>
                  <a:pt x="3310890" y="971550"/>
                  <a:pt x="3300730" y="967740"/>
                </a:cubicBezTo>
                <a:cubicBezTo>
                  <a:pt x="3290570" y="963930"/>
                  <a:pt x="3282950" y="957580"/>
                  <a:pt x="3275330" y="949960"/>
                </a:cubicBezTo>
                <a:cubicBezTo>
                  <a:pt x="3267710" y="942340"/>
                  <a:pt x="3262630" y="933450"/>
                  <a:pt x="3258820" y="923290"/>
                </a:cubicBezTo>
                <a:cubicBezTo>
                  <a:pt x="3255010" y="913130"/>
                  <a:pt x="3252470" y="901700"/>
                  <a:pt x="3252470" y="889000"/>
                </a:cubicBezTo>
                <a:cubicBezTo>
                  <a:pt x="3252470" y="876300"/>
                  <a:pt x="3255010" y="864870"/>
                  <a:pt x="3258820" y="854710"/>
                </a:cubicBezTo>
                <a:cubicBezTo>
                  <a:pt x="3262630" y="844550"/>
                  <a:pt x="3267710" y="835660"/>
                  <a:pt x="3275330" y="826770"/>
                </a:cubicBezTo>
                <a:cubicBezTo>
                  <a:pt x="3282950" y="819150"/>
                  <a:pt x="3290570" y="812800"/>
                  <a:pt x="3300730" y="808990"/>
                </a:cubicBezTo>
                <a:cubicBezTo>
                  <a:pt x="3310890" y="805180"/>
                  <a:pt x="3321050" y="802640"/>
                  <a:pt x="3333750" y="802640"/>
                </a:cubicBezTo>
                <a:cubicBezTo>
                  <a:pt x="3347720" y="802640"/>
                  <a:pt x="3359150" y="805180"/>
                  <a:pt x="3369310" y="808990"/>
                </a:cubicBezTo>
                <a:cubicBezTo>
                  <a:pt x="3379470" y="812800"/>
                  <a:pt x="3388360" y="819150"/>
                  <a:pt x="3394710" y="826770"/>
                </a:cubicBezTo>
                <a:lnTo>
                  <a:pt x="3421380" y="800100"/>
                </a:lnTo>
                <a:cubicBezTo>
                  <a:pt x="3409950" y="788670"/>
                  <a:pt x="3397250" y="779780"/>
                  <a:pt x="3383280" y="773430"/>
                </a:cubicBezTo>
                <a:cubicBezTo>
                  <a:pt x="3369310" y="767080"/>
                  <a:pt x="3352800" y="763270"/>
                  <a:pt x="3332480" y="763270"/>
                </a:cubicBezTo>
                <a:cubicBezTo>
                  <a:pt x="3314700" y="763270"/>
                  <a:pt x="3299460" y="767080"/>
                  <a:pt x="3284220" y="773430"/>
                </a:cubicBezTo>
                <a:cubicBezTo>
                  <a:pt x="3268980" y="779780"/>
                  <a:pt x="3256280" y="788670"/>
                  <a:pt x="3246120" y="800100"/>
                </a:cubicBezTo>
                <a:cubicBezTo>
                  <a:pt x="3234690" y="811530"/>
                  <a:pt x="3227070" y="824230"/>
                  <a:pt x="3220720" y="839470"/>
                </a:cubicBezTo>
                <a:cubicBezTo>
                  <a:pt x="3214370" y="854710"/>
                  <a:pt x="3211830" y="869950"/>
                  <a:pt x="3211830" y="887730"/>
                </a:cubicBezTo>
                <a:cubicBezTo>
                  <a:pt x="3211830" y="905510"/>
                  <a:pt x="3214370" y="920750"/>
                  <a:pt x="3220720" y="935990"/>
                </a:cubicBezTo>
                <a:cubicBezTo>
                  <a:pt x="3227070" y="951230"/>
                  <a:pt x="3234690" y="963930"/>
                  <a:pt x="3246120" y="975360"/>
                </a:cubicBezTo>
                <a:cubicBezTo>
                  <a:pt x="3257550" y="986790"/>
                  <a:pt x="3270250" y="995680"/>
                  <a:pt x="3284220" y="1002030"/>
                </a:cubicBezTo>
                <a:cubicBezTo>
                  <a:pt x="3299460" y="1008380"/>
                  <a:pt x="3314700" y="1010920"/>
                  <a:pt x="3332480" y="1010920"/>
                </a:cubicBezTo>
                <a:cubicBezTo>
                  <a:pt x="3351530" y="1010920"/>
                  <a:pt x="3369310" y="1007110"/>
                  <a:pt x="3383280" y="1000760"/>
                </a:cubicBezTo>
                <a:cubicBezTo>
                  <a:pt x="3398520" y="994410"/>
                  <a:pt x="3411220" y="985520"/>
                  <a:pt x="3422650" y="974090"/>
                </a:cubicBezTo>
                <a:lnTo>
                  <a:pt x="3395980" y="947420"/>
                </a:lnTo>
                <a:cubicBezTo>
                  <a:pt x="3388360" y="956310"/>
                  <a:pt x="3380740" y="962660"/>
                  <a:pt x="3370580" y="967740"/>
                </a:cubicBezTo>
                <a:close/>
                <a:moveTo>
                  <a:pt x="2829560" y="916940"/>
                </a:moveTo>
                <a:cubicBezTo>
                  <a:pt x="2829560" y="928370"/>
                  <a:pt x="2827020" y="938530"/>
                  <a:pt x="2821940" y="947420"/>
                </a:cubicBezTo>
                <a:cubicBezTo>
                  <a:pt x="2816860" y="956310"/>
                  <a:pt x="2810510" y="962660"/>
                  <a:pt x="2802890" y="967740"/>
                </a:cubicBezTo>
                <a:cubicBezTo>
                  <a:pt x="2795270" y="972820"/>
                  <a:pt x="2785110" y="975360"/>
                  <a:pt x="2774950" y="975360"/>
                </a:cubicBezTo>
                <a:cubicBezTo>
                  <a:pt x="2764790" y="975360"/>
                  <a:pt x="2754630" y="972820"/>
                  <a:pt x="2747010" y="967740"/>
                </a:cubicBezTo>
                <a:cubicBezTo>
                  <a:pt x="2739390" y="962660"/>
                  <a:pt x="2731770" y="956310"/>
                  <a:pt x="2726690" y="947420"/>
                </a:cubicBezTo>
                <a:cubicBezTo>
                  <a:pt x="2721610" y="938530"/>
                  <a:pt x="2719070" y="928370"/>
                  <a:pt x="2719070" y="916940"/>
                </a:cubicBezTo>
                <a:lnTo>
                  <a:pt x="2719070" y="768350"/>
                </a:lnTo>
                <a:lnTo>
                  <a:pt x="2679700" y="768350"/>
                </a:lnTo>
                <a:lnTo>
                  <a:pt x="2679700" y="916940"/>
                </a:lnTo>
                <a:cubicBezTo>
                  <a:pt x="2679700" y="934720"/>
                  <a:pt x="2683510" y="951230"/>
                  <a:pt x="2692400" y="965200"/>
                </a:cubicBezTo>
                <a:cubicBezTo>
                  <a:pt x="2701290" y="979170"/>
                  <a:pt x="2712720" y="990600"/>
                  <a:pt x="2726690" y="999490"/>
                </a:cubicBezTo>
                <a:cubicBezTo>
                  <a:pt x="2740660" y="1007110"/>
                  <a:pt x="2757170" y="1012190"/>
                  <a:pt x="2774950" y="1012190"/>
                </a:cubicBezTo>
                <a:cubicBezTo>
                  <a:pt x="2792730" y="1012190"/>
                  <a:pt x="2809240" y="1008380"/>
                  <a:pt x="2823210" y="999490"/>
                </a:cubicBezTo>
                <a:cubicBezTo>
                  <a:pt x="2837180" y="991870"/>
                  <a:pt x="2848610" y="980440"/>
                  <a:pt x="2857500" y="965200"/>
                </a:cubicBezTo>
                <a:cubicBezTo>
                  <a:pt x="2865120" y="951230"/>
                  <a:pt x="2870200" y="934720"/>
                  <a:pt x="2870200" y="916940"/>
                </a:cubicBezTo>
                <a:lnTo>
                  <a:pt x="2870200" y="767080"/>
                </a:lnTo>
                <a:lnTo>
                  <a:pt x="2830830" y="767080"/>
                </a:lnTo>
                <a:lnTo>
                  <a:pt x="2830830" y="916940"/>
                </a:lnTo>
                <a:close/>
                <a:moveTo>
                  <a:pt x="2598420" y="388620"/>
                </a:moveTo>
                <a:cubicBezTo>
                  <a:pt x="2586990" y="377190"/>
                  <a:pt x="2574290" y="368300"/>
                  <a:pt x="2559050" y="361950"/>
                </a:cubicBezTo>
                <a:cubicBezTo>
                  <a:pt x="2543810" y="355600"/>
                  <a:pt x="2528570" y="353060"/>
                  <a:pt x="2510790" y="353060"/>
                </a:cubicBezTo>
                <a:cubicBezTo>
                  <a:pt x="2493010" y="353060"/>
                  <a:pt x="2477770" y="355600"/>
                  <a:pt x="2462530" y="361950"/>
                </a:cubicBezTo>
                <a:cubicBezTo>
                  <a:pt x="2447290" y="368300"/>
                  <a:pt x="2434590" y="377190"/>
                  <a:pt x="2423160" y="388620"/>
                </a:cubicBezTo>
                <a:cubicBezTo>
                  <a:pt x="2411730" y="400050"/>
                  <a:pt x="2402840" y="412750"/>
                  <a:pt x="2396490" y="427990"/>
                </a:cubicBezTo>
                <a:cubicBezTo>
                  <a:pt x="2390140" y="443230"/>
                  <a:pt x="2387600" y="458470"/>
                  <a:pt x="2387600" y="476250"/>
                </a:cubicBezTo>
                <a:cubicBezTo>
                  <a:pt x="2387600" y="494030"/>
                  <a:pt x="2390140" y="509270"/>
                  <a:pt x="2396490" y="524510"/>
                </a:cubicBezTo>
                <a:cubicBezTo>
                  <a:pt x="2402840" y="539750"/>
                  <a:pt x="2411730" y="552450"/>
                  <a:pt x="2423160" y="563880"/>
                </a:cubicBezTo>
                <a:cubicBezTo>
                  <a:pt x="2434590" y="575310"/>
                  <a:pt x="2447290" y="584200"/>
                  <a:pt x="2462530" y="590550"/>
                </a:cubicBezTo>
                <a:cubicBezTo>
                  <a:pt x="2477770" y="596900"/>
                  <a:pt x="2493010" y="600710"/>
                  <a:pt x="2510790" y="600710"/>
                </a:cubicBezTo>
                <a:cubicBezTo>
                  <a:pt x="2527300" y="600710"/>
                  <a:pt x="2543810" y="596900"/>
                  <a:pt x="2557780" y="590550"/>
                </a:cubicBezTo>
                <a:cubicBezTo>
                  <a:pt x="2573020" y="584200"/>
                  <a:pt x="2585720" y="575310"/>
                  <a:pt x="2597150" y="563880"/>
                </a:cubicBezTo>
                <a:cubicBezTo>
                  <a:pt x="2608580" y="552450"/>
                  <a:pt x="2617470" y="539750"/>
                  <a:pt x="2623820" y="524510"/>
                </a:cubicBezTo>
                <a:cubicBezTo>
                  <a:pt x="2630170" y="509270"/>
                  <a:pt x="2632710" y="494030"/>
                  <a:pt x="2632710" y="476250"/>
                </a:cubicBezTo>
                <a:cubicBezTo>
                  <a:pt x="2632710" y="458470"/>
                  <a:pt x="2630170" y="443230"/>
                  <a:pt x="2623820" y="427990"/>
                </a:cubicBezTo>
                <a:cubicBezTo>
                  <a:pt x="2618740" y="412750"/>
                  <a:pt x="2609850" y="398780"/>
                  <a:pt x="2598420" y="388620"/>
                </a:cubicBezTo>
                <a:close/>
                <a:moveTo>
                  <a:pt x="2583180" y="520700"/>
                </a:moveTo>
                <a:cubicBezTo>
                  <a:pt x="2575560" y="533400"/>
                  <a:pt x="2566670" y="543560"/>
                  <a:pt x="2553970" y="551180"/>
                </a:cubicBezTo>
                <a:cubicBezTo>
                  <a:pt x="2541270" y="558800"/>
                  <a:pt x="2527300" y="562610"/>
                  <a:pt x="2510790" y="562610"/>
                </a:cubicBezTo>
                <a:cubicBezTo>
                  <a:pt x="2499360" y="562610"/>
                  <a:pt x="2487930" y="560070"/>
                  <a:pt x="2477770" y="556260"/>
                </a:cubicBezTo>
                <a:cubicBezTo>
                  <a:pt x="2467610" y="552450"/>
                  <a:pt x="2458720" y="546100"/>
                  <a:pt x="2452370" y="538480"/>
                </a:cubicBezTo>
                <a:cubicBezTo>
                  <a:pt x="2444750" y="530860"/>
                  <a:pt x="2439670" y="521970"/>
                  <a:pt x="2435860" y="510540"/>
                </a:cubicBezTo>
                <a:cubicBezTo>
                  <a:pt x="2432050" y="500380"/>
                  <a:pt x="2429510" y="487680"/>
                  <a:pt x="2429510" y="476250"/>
                </a:cubicBezTo>
                <a:cubicBezTo>
                  <a:pt x="2429510" y="459740"/>
                  <a:pt x="2433320" y="444500"/>
                  <a:pt x="2439670" y="431800"/>
                </a:cubicBezTo>
                <a:cubicBezTo>
                  <a:pt x="2447290" y="419100"/>
                  <a:pt x="2456180" y="408940"/>
                  <a:pt x="2468880" y="401320"/>
                </a:cubicBezTo>
                <a:cubicBezTo>
                  <a:pt x="2481580" y="393700"/>
                  <a:pt x="2495550" y="389890"/>
                  <a:pt x="2510790" y="389890"/>
                </a:cubicBezTo>
                <a:cubicBezTo>
                  <a:pt x="2523490" y="389890"/>
                  <a:pt x="2533650" y="392430"/>
                  <a:pt x="2543810" y="396240"/>
                </a:cubicBezTo>
                <a:cubicBezTo>
                  <a:pt x="2553970" y="400050"/>
                  <a:pt x="2562860" y="406400"/>
                  <a:pt x="2569210" y="414020"/>
                </a:cubicBezTo>
                <a:cubicBezTo>
                  <a:pt x="2576830" y="421640"/>
                  <a:pt x="2581910" y="430530"/>
                  <a:pt x="2585720" y="440690"/>
                </a:cubicBezTo>
                <a:cubicBezTo>
                  <a:pt x="2589530" y="450850"/>
                  <a:pt x="2592070" y="462280"/>
                  <a:pt x="2592070" y="474980"/>
                </a:cubicBezTo>
                <a:cubicBezTo>
                  <a:pt x="2593340" y="492760"/>
                  <a:pt x="2590800" y="506730"/>
                  <a:pt x="2583180" y="520700"/>
                </a:cubicBezTo>
                <a:close/>
                <a:moveTo>
                  <a:pt x="2829560" y="1329690"/>
                </a:moveTo>
                <a:cubicBezTo>
                  <a:pt x="2829560" y="1341120"/>
                  <a:pt x="2827020" y="1351280"/>
                  <a:pt x="2821940" y="1360170"/>
                </a:cubicBezTo>
                <a:cubicBezTo>
                  <a:pt x="2816860" y="1369060"/>
                  <a:pt x="2810510" y="1375410"/>
                  <a:pt x="2802890" y="1380490"/>
                </a:cubicBezTo>
                <a:cubicBezTo>
                  <a:pt x="2795270" y="1385570"/>
                  <a:pt x="2785110" y="1388110"/>
                  <a:pt x="2774950" y="1388110"/>
                </a:cubicBezTo>
                <a:cubicBezTo>
                  <a:pt x="2764790" y="1388110"/>
                  <a:pt x="2754630" y="1385570"/>
                  <a:pt x="2747010" y="1380490"/>
                </a:cubicBezTo>
                <a:cubicBezTo>
                  <a:pt x="2738120" y="1375410"/>
                  <a:pt x="2731770" y="1369060"/>
                  <a:pt x="2726690" y="1360170"/>
                </a:cubicBezTo>
                <a:cubicBezTo>
                  <a:pt x="2721610" y="1351280"/>
                  <a:pt x="2719070" y="1341120"/>
                  <a:pt x="2719070" y="1329690"/>
                </a:cubicBezTo>
                <a:lnTo>
                  <a:pt x="2719070" y="1181100"/>
                </a:lnTo>
                <a:lnTo>
                  <a:pt x="2679700" y="1181100"/>
                </a:lnTo>
                <a:lnTo>
                  <a:pt x="2679700" y="1329690"/>
                </a:lnTo>
                <a:cubicBezTo>
                  <a:pt x="2679700" y="1347470"/>
                  <a:pt x="2683510" y="1363980"/>
                  <a:pt x="2692400" y="1377950"/>
                </a:cubicBezTo>
                <a:cubicBezTo>
                  <a:pt x="2701290" y="1391920"/>
                  <a:pt x="2712720" y="1403350"/>
                  <a:pt x="2726690" y="1412240"/>
                </a:cubicBezTo>
                <a:cubicBezTo>
                  <a:pt x="2740660" y="1419860"/>
                  <a:pt x="2757170" y="1424940"/>
                  <a:pt x="2774950" y="1424940"/>
                </a:cubicBezTo>
                <a:cubicBezTo>
                  <a:pt x="2792730" y="1424940"/>
                  <a:pt x="2809240" y="1421130"/>
                  <a:pt x="2823210" y="1412240"/>
                </a:cubicBezTo>
                <a:cubicBezTo>
                  <a:pt x="2837180" y="1404620"/>
                  <a:pt x="2848610" y="1393190"/>
                  <a:pt x="2857500" y="1377950"/>
                </a:cubicBezTo>
                <a:cubicBezTo>
                  <a:pt x="2865120" y="1363980"/>
                  <a:pt x="2870200" y="1347470"/>
                  <a:pt x="2870200" y="1329690"/>
                </a:cubicBezTo>
                <a:lnTo>
                  <a:pt x="2870200" y="1179830"/>
                </a:lnTo>
                <a:lnTo>
                  <a:pt x="2830830" y="1179830"/>
                </a:lnTo>
                <a:lnTo>
                  <a:pt x="2830830" y="1329690"/>
                </a:lnTo>
                <a:close/>
                <a:moveTo>
                  <a:pt x="2829560" y="504190"/>
                </a:moveTo>
                <a:cubicBezTo>
                  <a:pt x="2829560" y="515620"/>
                  <a:pt x="2827020" y="525780"/>
                  <a:pt x="2821940" y="534670"/>
                </a:cubicBezTo>
                <a:cubicBezTo>
                  <a:pt x="2816860" y="543560"/>
                  <a:pt x="2810510" y="549910"/>
                  <a:pt x="2802890" y="554990"/>
                </a:cubicBezTo>
                <a:cubicBezTo>
                  <a:pt x="2795270" y="560070"/>
                  <a:pt x="2785110" y="562610"/>
                  <a:pt x="2774950" y="562610"/>
                </a:cubicBezTo>
                <a:cubicBezTo>
                  <a:pt x="2764790" y="562610"/>
                  <a:pt x="2754630" y="560070"/>
                  <a:pt x="2747010" y="554990"/>
                </a:cubicBezTo>
                <a:cubicBezTo>
                  <a:pt x="2738120" y="549910"/>
                  <a:pt x="2731770" y="543560"/>
                  <a:pt x="2726690" y="534670"/>
                </a:cubicBezTo>
                <a:cubicBezTo>
                  <a:pt x="2721610" y="525780"/>
                  <a:pt x="2719070" y="515620"/>
                  <a:pt x="2719070" y="504190"/>
                </a:cubicBezTo>
                <a:lnTo>
                  <a:pt x="2719070" y="355600"/>
                </a:lnTo>
                <a:lnTo>
                  <a:pt x="2679700" y="355600"/>
                </a:lnTo>
                <a:lnTo>
                  <a:pt x="2679700" y="504190"/>
                </a:lnTo>
                <a:cubicBezTo>
                  <a:pt x="2679700" y="521970"/>
                  <a:pt x="2683510" y="538480"/>
                  <a:pt x="2692400" y="552450"/>
                </a:cubicBezTo>
                <a:cubicBezTo>
                  <a:pt x="2701290" y="566420"/>
                  <a:pt x="2712720" y="577850"/>
                  <a:pt x="2726690" y="586740"/>
                </a:cubicBezTo>
                <a:cubicBezTo>
                  <a:pt x="2740660" y="594360"/>
                  <a:pt x="2757170" y="599440"/>
                  <a:pt x="2774950" y="599440"/>
                </a:cubicBezTo>
                <a:cubicBezTo>
                  <a:pt x="2792730" y="599440"/>
                  <a:pt x="2809240" y="595630"/>
                  <a:pt x="2823210" y="586740"/>
                </a:cubicBezTo>
                <a:cubicBezTo>
                  <a:pt x="2837180" y="579120"/>
                  <a:pt x="2848610" y="567690"/>
                  <a:pt x="2857500" y="552450"/>
                </a:cubicBezTo>
                <a:cubicBezTo>
                  <a:pt x="2865120" y="538480"/>
                  <a:pt x="2870200" y="521970"/>
                  <a:pt x="2870200" y="504190"/>
                </a:cubicBezTo>
                <a:lnTo>
                  <a:pt x="2870200" y="355600"/>
                </a:lnTo>
                <a:lnTo>
                  <a:pt x="2830830" y="355600"/>
                </a:lnTo>
                <a:lnTo>
                  <a:pt x="2830830" y="504190"/>
                </a:lnTo>
                <a:close/>
                <a:moveTo>
                  <a:pt x="3354070" y="1188720"/>
                </a:moveTo>
                <a:cubicBezTo>
                  <a:pt x="3342640" y="1182370"/>
                  <a:pt x="3328670" y="1179830"/>
                  <a:pt x="3313430" y="1179830"/>
                </a:cubicBezTo>
                <a:lnTo>
                  <a:pt x="3263900" y="1179830"/>
                </a:lnTo>
                <a:lnTo>
                  <a:pt x="3251200" y="1179830"/>
                </a:lnTo>
                <a:lnTo>
                  <a:pt x="3224530" y="1179830"/>
                </a:lnTo>
                <a:lnTo>
                  <a:pt x="3224530" y="1419860"/>
                </a:lnTo>
                <a:lnTo>
                  <a:pt x="3263900" y="1419860"/>
                </a:lnTo>
                <a:lnTo>
                  <a:pt x="3263900" y="1329690"/>
                </a:lnTo>
                <a:lnTo>
                  <a:pt x="3313430" y="1329690"/>
                </a:lnTo>
                <a:cubicBezTo>
                  <a:pt x="3328670" y="1329690"/>
                  <a:pt x="3342640" y="1327150"/>
                  <a:pt x="3354070" y="1320800"/>
                </a:cubicBezTo>
                <a:cubicBezTo>
                  <a:pt x="3365500" y="1314450"/>
                  <a:pt x="3375660" y="1305560"/>
                  <a:pt x="3382010" y="1294130"/>
                </a:cubicBezTo>
                <a:cubicBezTo>
                  <a:pt x="3389630" y="1282700"/>
                  <a:pt x="3392170" y="1270000"/>
                  <a:pt x="3392170" y="1254760"/>
                </a:cubicBezTo>
                <a:cubicBezTo>
                  <a:pt x="3392170" y="1239520"/>
                  <a:pt x="3388360" y="1226820"/>
                  <a:pt x="3382010" y="1215390"/>
                </a:cubicBezTo>
                <a:cubicBezTo>
                  <a:pt x="3375660" y="1203960"/>
                  <a:pt x="3365500" y="1195070"/>
                  <a:pt x="3354070" y="1188720"/>
                </a:cubicBezTo>
                <a:close/>
                <a:moveTo>
                  <a:pt x="3347720" y="1276350"/>
                </a:moveTo>
                <a:cubicBezTo>
                  <a:pt x="3343910" y="1282700"/>
                  <a:pt x="3338830" y="1286510"/>
                  <a:pt x="3332480" y="1290320"/>
                </a:cubicBezTo>
                <a:cubicBezTo>
                  <a:pt x="3326130" y="1294130"/>
                  <a:pt x="3318510" y="1295400"/>
                  <a:pt x="3310890" y="1295400"/>
                </a:cubicBezTo>
                <a:lnTo>
                  <a:pt x="3262630" y="1295400"/>
                </a:lnTo>
                <a:lnTo>
                  <a:pt x="3262630" y="1214120"/>
                </a:lnTo>
                <a:lnTo>
                  <a:pt x="3310890" y="1214120"/>
                </a:lnTo>
                <a:cubicBezTo>
                  <a:pt x="3318510" y="1214120"/>
                  <a:pt x="3326130" y="1215390"/>
                  <a:pt x="3332480" y="1219200"/>
                </a:cubicBezTo>
                <a:cubicBezTo>
                  <a:pt x="3338830" y="1223010"/>
                  <a:pt x="3343910" y="1226820"/>
                  <a:pt x="3347720" y="1233170"/>
                </a:cubicBezTo>
                <a:cubicBezTo>
                  <a:pt x="3351530" y="1239520"/>
                  <a:pt x="3352800" y="1245870"/>
                  <a:pt x="3352800" y="1254760"/>
                </a:cubicBezTo>
                <a:cubicBezTo>
                  <a:pt x="3352800" y="1263650"/>
                  <a:pt x="3351530" y="1270000"/>
                  <a:pt x="3347720" y="1276350"/>
                </a:cubicBezTo>
                <a:close/>
                <a:moveTo>
                  <a:pt x="3055620" y="485140"/>
                </a:moveTo>
                <a:cubicBezTo>
                  <a:pt x="3067050" y="478790"/>
                  <a:pt x="3075940" y="471170"/>
                  <a:pt x="3082290" y="461010"/>
                </a:cubicBezTo>
                <a:cubicBezTo>
                  <a:pt x="3088640" y="450850"/>
                  <a:pt x="3091180" y="438150"/>
                  <a:pt x="3091180" y="424180"/>
                </a:cubicBezTo>
                <a:cubicBezTo>
                  <a:pt x="3091180" y="411480"/>
                  <a:pt x="3088640" y="398780"/>
                  <a:pt x="3082290" y="388620"/>
                </a:cubicBezTo>
                <a:cubicBezTo>
                  <a:pt x="3075940" y="378460"/>
                  <a:pt x="3067050" y="369570"/>
                  <a:pt x="3055620" y="364490"/>
                </a:cubicBezTo>
                <a:cubicBezTo>
                  <a:pt x="3044190" y="358140"/>
                  <a:pt x="3031490" y="355600"/>
                  <a:pt x="3016250" y="355600"/>
                </a:cubicBezTo>
                <a:lnTo>
                  <a:pt x="2965450" y="355600"/>
                </a:lnTo>
                <a:lnTo>
                  <a:pt x="2952750" y="355600"/>
                </a:lnTo>
                <a:lnTo>
                  <a:pt x="2926080" y="355600"/>
                </a:lnTo>
                <a:lnTo>
                  <a:pt x="2926080" y="595630"/>
                </a:lnTo>
                <a:lnTo>
                  <a:pt x="2965450" y="595630"/>
                </a:lnTo>
                <a:lnTo>
                  <a:pt x="2965450" y="494030"/>
                </a:lnTo>
                <a:lnTo>
                  <a:pt x="2975610" y="494030"/>
                </a:lnTo>
                <a:lnTo>
                  <a:pt x="3058160" y="595630"/>
                </a:lnTo>
                <a:lnTo>
                  <a:pt x="3107690" y="595630"/>
                </a:lnTo>
                <a:lnTo>
                  <a:pt x="3022600" y="492760"/>
                </a:lnTo>
                <a:cubicBezTo>
                  <a:pt x="3035300" y="492760"/>
                  <a:pt x="3045460" y="490220"/>
                  <a:pt x="3055620" y="485140"/>
                </a:cubicBezTo>
                <a:close/>
                <a:moveTo>
                  <a:pt x="2965450" y="461010"/>
                </a:moveTo>
                <a:lnTo>
                  <a:pt x="2965450" y="389890"/>
                </a:lnTo>
                <a:lnTo>
                  <a:pt x="3013710" y="389890"/>
                </a:lnTo>
                <a:cubicBezTo>
                  <a:pt x="3026410" y="389890"/>
                  <a:pt x="3035300" y="393700"/>
                  <a:pt x="3041650" y="400050"/>
                </a:cubicBezTo>
                <a:cubicBezTo>
                  <a:pt x="3048000" y="406400"/>
                  <a:pt x="3051810" y="415290"/>
                  <a:pt x="3051810" y="425450"/>
                </a:cubicBezTo>
                <a:cubicBezTo>
                  <a:pt x="3051810" y="436880"/>
                  <a:pt x="3048000" y="445770"/>
                  <a:pt x="3041650" y="452120"/>
                </a:cubicBezTo>
                <a:cubicBezTo>
                  <a:pt x="3035300" y="458470"/>
                  <a:pt x="3025140" y="461010"/>
                  <a:pt x="3013710" y="461010"/>
                </a:cubicBezTo>
                <a:lnTo>
                  <a:pt x="2965450" y="461010"/>
                </a:lnTo>
                <a:close/>
                <a:moveTo>
                  <a:pt x="3055620" y="1309370"/>
                </a:moveTo>
                <a:cubicBezTo>
                  <a:pt x="3067050" y="1304290"/>
                  <a:pt x="3075940" y="1295400"/>
                  <a:pt x="3082290" y="1285240"/>
                </a:cubicBezTo>
                <a:cubicBezTo>
                  <a:pt x="3088640" y="1275080"/>
                  <a:pt x="3091180" y="1262380"/>
                  <a:pt x="3091180" y="1248410"/>
                </a:cubicBezTo>
                <a:cubicBezTo>
                  <a:pt x="3091180" y="1235710"/>
                  <a:pt x="3088640" y="1223010"/>
                  <a:pt x="3082290" y="1212850"/>
                </a:cubicBezTo>
                <a:cubicBezTo>
                  <a:pt x="3075940" y="1202690"/>
                  <a:pt x="3067050" y="1193800"/>
                  <a:pt x="3055620" y="1188720"/>
                </a:cubicBezTo>
                <a:cubicBezTo>
                  <a:pt x="3044190" y="1182370"/>
                  <a:pt x="3031490" y="1179830"/>
                  <a:pt x="3016250" y="1179830"/>
                </a:cubicBezTo>
                <a:lnTo>
                  <a:pt x="2965450" y="1179830"/>
                </a:lnTo>
                <a:lnTo>
                  <a:pt x="2952750" y="1179830"/>
                </a:lnTo>
                <a:lnTo>
                  <a:pt x="2926080" y="1179830"/>
                </a:lnTo>
                <a:lnTo>
                  <a:pt x="2926080" y="1419860"/>
                </a:lnTo>
                <a:lnTo>
                  <a:pt x="2965450" y="1419860"/>
                </a:lnTo>
                <a:lnTo>
                  <a:pt x="2965450" y="1318260"/>
                </a:lnTo>
                <a:lnTo>
                  <a:pt x="2975610" y="1318260"/>
                </a:lnTo>
                <a:lnTo>
                  <a:pt x="3058160" y="1419860"/>
                </a:lnTo>
                <a:lnTo>
                  <a:pt x="3107690" y="1419860"/>
                </a:lnTo>
                <a:lnTo>
                  <a:pt x="3022600" y="1316990"/>
                </a:lnTo>
                <a:cubicBezTo>
                  <a:pt x="3035300" y="1316990"/>
                  <a:pt x="3045460" y="1314450"/>
                  <a:pt x="3055620" y="1309370"/>
                </a:cubicBezTo>
                <a:close/>
                <a:moveTo>
                  <a:pt x="2965450" y="1285240"/>
                </a:moveTo>
                <a:lnTo>
                  <a:pt x="2965450" y="1214120"/>
                </a:lnTo>
                <a:lnTo>
                  <a:pt x="3013710" y="1214120"/>
                </a:lnTo>
                <a:cubicBezTo>
                  <a:pt x="3026410" y="1214120"/>
                  <a:pt x="3035300" y="1217930"/>
                  <a:pt x="3041650" y="1224280"/>
                </a:cubicBezTo>
                <a:cubicBezTo>
                  <a:pt x="3048000" y="1230630"/>
                  <a:pt x="3051810" y="1239520"/>
                  <a:pt x="3051810" y="1249680"/>
                </a:cubicBezTo>
                <a:cubicBezTo>
                  <a:pt x="3051810" y="1261110"/>
                  <a:pt x="3048000" y="1270000"/>
                  <a:pt x="3041650" y="1276350"/>
                </a:cubicBezTo>
                <a:cubicBezTo>
                  <a:pt x="3035300" y="1282700"/>
                  <a:pt x="3025140" y="1285240"/>
                  <a:pt x="3013710" y="1285240"/>
                </a:cubicBezTo>
                <a:lnTo>
                  <a:pt x="2965450" y="1285240"/>
                </a:lnTo>
                <a:close/>
                <a:moveTo>
                  <a:pt x="3055620" y="897890"/>
                </a:moveTo>
                <a:cubicBezTo>
                  <a:pt x="3067050" y="891540"/>
                  <a:pt x="3075940" y="883920"/>
                  <a:pt x="3082290" y="873760"/>
                </a:cubicBezTo>
                <a:cubicBezTo>
                  <a:pt x="3088640" y="863600"/>
                  <a:pt x="3091180" y="850900"/>
                  <a:pt x="3091180" y="836930"/>
                </a:cubicBezTo>
                <a:cubicBezTo>
                  <a:pt x="3091180" y="824230"/>
                  <a:pt x="3088640" y="811530"/>
                  <a:pt x="3082290" y="801370"/>
                </a:cubicBezTo>
                <a:cubicBezTo>
                  <a:pt x="3075940" y="791210"/>
                  <a:pt x="3067050" y="782320"/>
                  <a:pt x="3055620" y="777240"/>
                </a:cubicBezTo>
                <a:cubicBezTo>
                  <a:pt x="3044190" y="770890"/>
                  <a:pt x="3031490" y="768350"/>
                  <a:pt x="3016250" y="768350"/>
                </a:cubicBezTo>
                <a:lnTo>
                  <a:pt x="2965450" y="768350"/>
                </a:lnTo>
                <a:lnTo>
                  <a:pt x="2952750" y="768350"/>
                </a:lnTo>
                <a:lnTo>
                  <a:pt x="2926080" y="768350"/>
                </a:lnTo>
                <a:lnTo>
                  <a:pt x="2926080" y="1008380"/>
                </a:lnTo>
                <a:lnTo>
                  <a:pt x="2965450" y="1008380"/>
                </a:lnTo>
                <a:lnTo>
                  <a:pt x="2965450" y="906780"/>
                </a:lnTo>
                <a:lnTo>
                  <a:pt x="2975610" y="906780"/>
                </a:lnTo>
                <a:lnTo>
                  <a:pt x="3058160" y="1008380"/>
                </a:lnTo>
                <a:lnTo>
                  <a:pt x="3107690" y="1008380"/>
                </a:lnTo>
                <a:lnTo>
                  <a:pt x="3022600" y="905510"/>
                </a:lnTo>
                <a:cubicBezTo>
                  <a:pt x="3035300" y="905510"/>
                  <a:pt x="3045460" y="902970"/>
                  <a:pt x="3055620" y="897890"/>
                </a:cubicBezTo>
                <a:close/>
                <a:moveTo>
                  <a:pt x="2965450" y="873760"/>
                </a:moveTo>
                <a:lnTo>
                  <a:pt x="2965450" y="802640"/>
                </a:lnTo>
                <a:lnTo>
                  <a:pt x="3013710" y="802640"/>
                </a:lnTo>
                <a:cubicBezTo>
                  <a:pt x="3026410" y="802640"/>
                  <a:pt x="3035300" y="806450"/>
                  <a:pt x="3041650" y="812800"/>
                </a:cubicBezTo>
                <a:cubicBezTo>
                  <a:pt x="3048000" y="819150"/>
                  <a:pt x="3051810" y="828040"/>
                  <a:pt x="3051810" y="838200"/>
                </a:cubicBezTo>
                <a:cubicBezTo>
                  <a:pt x="3051810" y="849630"/>
                  <a:pt x="3048000" y="858520"/>
                  <a:pt x="3041650" y="864870"/>
                </a:cubicBezTo>
                <a:cubicBezTo>
                  <a:pt x="3035300" y="871220"/>
                  <a:pt x="3025140" y="873760"/>
                  <a:pt x="3013710" y="873760"/>
                </a:cubicBezTo>
                <a:lnTo>
                  <a:pt x="2965450" y="873760"/>
                </a:lnTo>
                <a:close/>
              </a:path>
            </a:pathLst>
          </a:custGeom>
          <a:solidFill>
            <a:schemeClr val="accent1"/>
          </a:solidFill>
          <a:ln w="12700" cap="flat">
            <a:noFill/>
            <a:prstDash val="solid"/>
            <a:miter/>
          </a:ln>
        </p:spPr>
        <p:txBody>
          <a:bodyPr rtlCol="0" anchor="ctr"/>
          <a:lstStyle/>
          <a:p>
            <a:endParaRPr lang="en-US"/>
          </a:p>
        </p:txBody>
      </p:sp>
    </p:spTree>
    <p:extLst>
      <p:ext uri="{BB962C8B-B14F-4D97-AF65-F5344CB8AC3E}">
        <p14:creationId xmlns:p14="http://schemas.microsoft.com/office/powerpoint/2010/main" val="1919038820"/>
      </p:ext>
    </p:extLst>
  </p:cSld>
  <p:clrMapOvr>
    <a:masterClrMapping/>
  </p:clrMapOvr>
  <p:extLst>
    <p:ext uri="{DCECCB84-F9BA-43D5-87BE-67443E8EF086}">
      <p15:sldGuideLst xmlns:p15="http://schemas.microsoft.com/office/powerpoint/2012/main">
        <p15:guide id="1" orient="horz" pos="4320">
          <p15:clr>
            <a:srgbClr val="FBAE40"/>
          </p15:clr>
        </p15:guide>
        <p15:guide id="2" pos="7678">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accent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56A868C-BDB0-17C6-4B5F-1B8DC869CD2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832075" y="0"/>
            <a:ext cx="12573000" cy="13716000"/>
          </a:xfrm>
          <a:prstGeom prst="rect">
            <a:avLst/>
          </a:prstGeom>
        </p:spPr>
      </p:pic>
      <p:sp>
        <p:nvSpPr>
          <p:cNvPr id="2" name="Title 1"/>
          <p:cNvSpPr>
            <a:spLocks noGrp="1"/>
          </p:cNvSpPr>
          <p:nvPr>
            <p:ph type="ctrTitle" hasCustomPrompt="1"/>
          </p:nvPr>
        </p:nvSpPr>
        <p:spPr>
          <a:xfrm>
            <a:off x="1460809" y="4404544"/>
            <a:ext cx="14552342" cy="4775200"/>
          </a:xfrm>
        </p:spPr>
        <p:txBody>
          <a:bodyPr anchor="b"/>
          <a:lstStyle>
            <a:lvl1pPr algn="l">
              <a:lnSpc>
                <a:spcPts val="11600"/>
              </a:lnSpc>
              <a:defRPr sz="9500">
                <a:solidFill>
                  <a:schemeClr val="accent2"/>
                </a:solidFill>
              </a:defRPr>
            </a:lvl1pPr>
          </a:lstStyle>
          <a:p>
            <a:r>
              <a:rPr lang="en-US"/>
              <a:t>Click to edit title</a:t>
            </a:r>
          </a:p>
        </p:txBody>
      </p:sp>
      <p:sp>
        <p:nvSpPr>
          <p:cNvPr id="3" name="Subtitle 2"/>
          <p:cNvSpPr>
            <a:spLocks noGrp="1"/>
          </p:cNvSpPr>
          <p:nvPr>
            <p:ph type="subTitle" idx="1" hasCustomPrompt="1"/>
          </p:nvPr>
        </p:nvSpPr>
        <p:spPr>
          <a:xfrm>
            <a:off x="1534832" y="9508498"/>
            <a:ext cx="14476142" cy="1218975"/>
          </a:xfrm>
        </p:spPr>
        <p:txBody>
          <a:bodyPr/>
          <a:lstStyle>
            <a:lvl1pPr marL="0" indent="0" algn="l">
              <a:lnSpc>
                <a:spcPts val="3800"/>
              </a:lnSpc>
              <a:buNone/>
              <a:defRPr sz="4600">
                <a:solidFill>
                  <a:schemeClr val="accent2"/>
                </a:solidFill>
                <a:latin typeface="+mj-lt"/>
              </a:defRPr>
            </a:lvl1pPr>
            <a:lvl2pPr marL="914171" indent="0" algn="ctr">
              <a:buNone/>
              <a:defRPr sz="3999"/>
            </a:lvl2pPr>
            <a:lvl3pPr marL="1828343" indent="0" algn="ctr">
              <a:buNone/>
              <a:defRPr sz="3599"/>
            </a:lvl3pPr>
            <a:lvl4pPr marL="2742514" indent="0" algn="ctr">
              <a:buNone/>
              <a:defRPr sz="3199"/>
            </a:lvl4pPr>
            <a:lvl5pPr marL="3656686" indent="0" algn="ctr">
              <a:buNone/>
              <a:defRPr sz="3199"/>
            </a:lvl5pPr>
            <a:lvl6pPr marL="4570857" indent="0" algn="ctr">
              <a:buNone/>
              <a:defRPr sz="3199"/>
            </a:lvl6pPr>
            <a:lvl7pPr marL="5485028" indent="0" algn="ctr">
              <a:buNone/>
              <a:defRPr sz="3199"/>
            </a:lvl7pPr>
            <a:lvl8pPr marL="6399200" indent="0" algn="ctr">
              <a:buNone/>
              <a:defRPr sz="3199"/>
            </a:lvl8pPr>
            <a:lvl9pPr marL="7313371" indent="0" algn="ctr">
              <a:buNone/>
              <a:defRPr sz="3199"/>
            </a:lvl9pPr>
          </a:lstStyle>
          <a:p>
            <a:r>
              <a:rPr lang="en-US"/>
              <a:t>Click to edit subtitle</a:t>
            </a:r>
          </a:p>
        </p:txBody>
      </p:sp>
      <p:sp>
        <p:nvSpPr>
          <p:cNvPr id="4" name="Date Placeholder 3"/>
          <p:cNvSpPr>
            <a:spLocks noGrp="1"/>
          </p:cNvSpPr>
          <p:nvPr>
            <p:ph type="dt" sz="half" idx="10"/>
          </p:nvPr>
        </p:nvSpPr>
        <p:spPr>
          <a:xfrm>
            <a:off x="1524557" y="11901247"/>
            <a:ext cx="5484971" cy="684266"/>
          </a:xfrm>
          <a:prstGeom prst="rect">
            <a:avLst/>
          </a:prstGeom>
        </p:spPr>
        <p:txBody>
          <a:bodyPr/>
          <a:lstStyle>
            <a:lvl1pPr>
              <a:defRPr sz="3600">
                <a:solidFill>
                  <a:schemeClr val="accent2"/>
                </a:solidFill>
              </a:defRPr>
            </a:lvl1pPr>
          </a:lstStyle>
          <a:p>
            <a:fld id="{9360BDAF-02A7-E841-BF26-9DF63A4DB452}" type="datetime4">
              <a:rPr lang="en-US" smtClean="0"/>
              <a:t>September 11, 2026</a:t>
            </a:fld>
            <a:endParaRPr lang="en-US"/>
          </a:p>
        </p:txBody>
      </p:sp>
      <p:sp>
        <p:nvSpPr>
          <p:cNvPr id="10" name="Freeform 9">
            <a:extLst>
              <a:ext uri="{FF2B5EF4-FFF2-40B4-BE49-F238E27FC236}">
                <a16:creationId xmlns:a16="http://schemas.microsoft.com/office/drawing/2014/main" id="{34F79458-B927-3957-5F7E-CB342D4F2CD4}"/>
              </a:ext>
            </a:extLst>
          </p:cNvPr>
          <p:cNvSpPr/>
          <p:nvPr/>
        </p:nvSpPr>
        <p:spPr>
          <a:xfrm>
            <a:off x="1517650" y="762000"/>
            <a:ext cx="4489450" cy="1776730"/>
          </a:xfrm>
          <a:custGeom>
            <a:avLst/>
            <a:gdLst>
              <a:gd name="connsiteX0" fmla="*/ 2273300 w 4489450"/>
              <a:gd name="connsiteY0" fmla="*/ 453390 h 1776730"/>
              <a:gd name="connsiteX1" fmla="*/ 2211070 w 4489450"/>
              <a:gd name="connsiteY1" fmla="*/ 355600 h 1776730"/>
              <a:gd name="connsiteX2" fmla="*/ 2165350 w 4489450"/>
              <a:gd name="connsiteY2" fmla="*/ 355600 h 1776730"/>
              <a:gd name="connsiteX3" fmla="*/ 2254250 w 4489450"/>
              <a:gd name="connsiteY3" fmla="*/ 491490 h 1776730"/>
              <a:gd name="connsiteX4" fmla="*/ 2254250 w 4489450"/>
              <a:gd name="connsiteY4" fmla="*/ 595630 h 1776730"/>
              <a:gd name="connsiteX5" fmla="*/ 2293620 w 4489450"/>
              <a:gd name="connsiteY5" fmla="*/ 595630 h 1776730"/>
              <a:gd name="connsiteX6" fmla="*/ 2293620 w 4489450"/>
              <a:gd name="connsiteY6" fmla="*/ 488950 h 1776730"/>
              <a:gd name="connsiteX7" fmla="*/ 2381250 w 4489450"/>
              <a:gd name="connsiteY7" fmla="*/ 355600 h 1776730"/>
              <a:gd name="connsiteX8" fmla="*/ 2336800 w 4489450"/>
              <a:gd name="connsiteY8" fmla="*/ 355600 h 1776730"/>
              <a:gd name="connsiteX9" fmla="*/ 2273300 w 4489450"/>
              <a:gd name="connsiteY9" fmla="*/ 453390 h 1776730"/>
              <a:gd name="connsiteX10" fmla="*/ 2598420 w 4489450"/>
              <a:gd name="connsiteY10" fmla="*/ 800100 h 1776730"/>
              <a:gd name="connsiteX11" fmla="*/ 2559050 w 4489450"/>
              <a:gd name="connsiteY11" fmla="*/ 773430 h 1776730"/>
              <a:gd name="connsiteX12" fmla="*/ 2510790 w 4489450"/>
              <a:gd name="connsiteY12" fmla="*/ 764540 h 1776730"/>
              <a:gd name="connsiteX13" fmla="*/ 2462530 w 4489450"/>
              <a:gd name="connsiteY13" fmla="*/ 773430 h 1776730"/>
              <a:gd name="connsiteX14" fmla="*/ 2423160 w 4489450"/>
              <a:gd name="connsiteY14" fmla="*/ 800100 h 1776730"/>
              <a:gd name="connsiteX15" fmla="*/ 2396490 w 4489450"/>
              <a:gd name="connsiteY15" fmla="*/ 839470 h 1776730"/>
              <a:gd name="connsiteX16" fmla="*/ 2387600 w 4489450"/>
              <a:gd name="connsiteY16" fmla="*/ 887730 h 1776730"/>
              <a:gd name="connsiteX17" fmla="*/ 2396490 w 4489450"/>
              <a:gd name="connsiteY17" fmla="*/ 935990 h 1776730"/>
              <a:gd name="connsiteX18" fmla="*/ 2423160 w 4489450"/>
              <a:gd name="connsiteY18" fmla="*/ 975360 h 1776730"/>
              <a:gd name="connsiteX19" fmla="*/ 2462530 w 4489450"/>
              <a:gd name="connsiteY19" fmla="*/ 1002030 h 1776730"/>
              <a:gd name="connsiteX20" fmla="*/ 2510790 w 4489450"/>
              <a:gd name="connsiteY20" fmla="*/ 1012190 h 1776730"/>
              <a:gd name="connsiteX21" fmla="*/ 2557780 w 4489450"/>
              <a:gd name="connsiteY21" fmla="*/ 1002030 h 1776730"/>
              <a:gd name="connsiteX22" fmla="*/ 2597150 w 4489450"/>
              <a:gd name="connsiteY22" fmla="*/ 975360 h 1776730"/>
              <a:gd name="connsiteX23" fmla="*/ 2623820 w 4489450"/>
              <a:gd name="connsiteY23" fmla="*/ 935990 h 1776730"/>
              <a:gd name="connsiteX24" fmla="*/ 2632710 w 4489450"/>
              <a:gd name="connsiteY24" fmla="*/ 887730 h 1776730"/>
              <a:gd name="connsiteX25" fmla="*/ 2623820 w 4489450"/>
              <a:gd name="connsiteY25" fmla="*/ 839470 h 1776730"/>
              <a:gd name="connsiteX26" fmla="*/ 2598420 w 4489450"/>
              <a:gd name="connsiteY26" fmla="*/ 800100 h 1776730"/>
              <a:gd name="connsiteX27" fmla="*/ 2583180 w 4489450"/>
              <a:gd name="connsiteY27" fmla="*/ 932180 h 1776730"/>
              <a:gd name="connsiteX28" fmla="*/ 2553970 w 4489450"/>
              <a:gd name="connsiteY28" fmla="*/ 962660 h 1776730"/>
              <a:gd name="connsiteX29" fmla="*/ 2510790 w 4489450"/>
              <a:gd name="connsiteY29" fmla="*/ 974090 h 1776730"/>
              <a:gd name="connsiteX30" fmla="*/ 2477770 w 4489450"/>
              <a:gd name="connsiteY30" fmla="*/ 967740 h 1776730"/>
              <a:gd name="connsiteX31" fmla="*/ 2452370 w 4489450"/>
              <a:gd name="connsiteY31" fmla="*/ 949960 h 1776730"/>
              <a:gd name="connsiteX32" fmla="*/ 2435860 w 4489450"/>
              <a:gd name="connsiteY32" fmla="*/ 923290 h 1776730"/>
              <a:gd name="connsiteX33" fmla="*/ 2429510 w 4489450"/>
              <a:gd name="connsiteY33" fmla="*/ 889000 h 1776730"/>
              <a:gd name="connsiteX34" fmla="*/ 2439670 w 4489450"/>
              <a:gd name="connsiteY34" fmla="*/ 844550 h 1776730"/>
              <a:gd name="connsiteX35" fmla="*/ 2468880 w 4489450"/>
              <a:gd name="connsiteY35" fmla="*/ 814070 h 1776730"/>
              <a:gd name="connsiteX36" fmla="*/ 2510790 w 4489450"/>
              <a:gd name="connsiteY36" fmla="*/ 802640 h 1776730"/>
              <a:gd name="connsiteX37" fmla="*/ 2543810 w 4489450"/>
              <a:gd name="connsiteY37" fmla="*/ 808990 h 1776730"/>
              <a:gd name="connsiteX38" fmla="*/ 2569210 w 4489450"/>
              <a:gd name="connsiteY38" fmla="*/ 826770 h 1776730"/>
              <a:gd name="connsiteX39" fmla="*/ 2585720 w 4489450"/>
              <a:gd name="connsiteY39" fmla="*/ 853440 h 1776730"/>
              <a:gd name="connsiteX40" fmla="*/ 2592070 w 4489450"/>
              <a:gd name="connsiteY40" fmla="*/ 887730 h 1776730"/>
              <a:gd name="connsiteX41" fmla="*/ 2583180 w 4489450"/>
              <a:gd name="connsiteY41" fmla="*/ 932180 h 1776730"/>
              <a:gd name="connsiteX42" fmla="*/ 2598420 w 4489450"/>
              <a:gd name="connsiteY42" fmla="*/ 1212850 h 1776730"/>
              <a:gd name="connsiteX43" fmla="*/ 2559050 w 4489450"/>
              <a:gd name="connsiteY43" fmla="*/ 1186180 h 1776730"/>
              <a:gd name="connsiteX44" fmla="*/ 2510790 w 4489450"/>
              <a:gd name="connsiteY44" fmla="*/ 1177290 h 1776730"/>
              <a:gd name="connsiteX45" fmla="*/ 2462530 w 4489450"/>
              <a:gd name="connsiteY45" fmla="*/ 1186180 h 1776730"/>
              <a:gd name="connsiteX46" fmla="*/ 2423160 w 4489450"/>
              <a:gd name="connsiteY46" fmla="*/ 1212850 h 1776730"/>
              <a:gd name="connsiteX47" fmla="*/ 2396490 w 4489450"/>
              <a:gd name="connsiteY47" fmla="*/ 1252220 h 1776730"/>
              <a:gd name="connsiteX48" fmla="*/ 2387600 w 4489450"/>
              <a:gd name="connsiteY48" fmla="*/ 1300480 h 1776730"/>
              <a:gd name="connsiteX49" fmla="*/ 2396490 w 4489450"/>
              <a:gd name="connsiteY49" fmla="*/ 1348740 h 1776730"/>
              <a:gd name="connsiteX50" fmla="*/ 2423160 w 4489450"/>
              <a:gd name="connsiteY50" fmla="*/ 1388110 h 1776730"/>
              <a:gd name="connsiteX51" fmla="*/ 2462530 w 4489450"/>
              <a:gd name="connsiteY51" fmla="*/ 1414780 h 1776730"/>
              <a:gd name="connsiteX52" fmla="*/ 2510790 w 4489450"/>
              <a:gd name="connsiteY52" fmla="*/ 1424940 h 1776730"/>
              <a:gd name="connsiteX53" fmla="*/ 2557780 w 4489450"/>
              <a:gd name="connsiteY53" fmla="*/ 1414780 h 1776730"/>
              <a:gd name="connsiteX54" fmla="*/ 2597150 w 4489450"/>
              <a:gd name="connsiteY54" fmla="*/ 1388110 h 1776730"/>
              <a:gd name="connsiteX55" fmla="*/ 2623820 w 4489450"/>
              <a:gd name="connsiteY55" fmla="*/ 1348740 h 1776730"/>
              <a:gd name="connsiteX56" fmla="*/ 2632710 w 4489450"/>
              <a:gd name="connsiteY56" fmla="*/ 1300480 h 1776730"/>
              <a:gd name="connsiteX57" fmla="*/ 2623820 w 4489450"/>
              <a:gd name="connsiteY57" fmla="*/ 1252220 h 1776730"/>
              <a:gd name="connsiteX58" fmla="*/ 2598420 w 4489450"/>
              <a:gd name="connsiteY58" fmla="*/ 1212850 h 1776730"/>
              <a:gd name="connsiteX59" fmla="*/ 2583180 w 4489450"/>
              <a:gd name="connsiteY59" fmla="*/ 1344930 h 1776730"/>
              <a:gd name="connsiteX60" fmla="*/ 2553970 w 4489450"/>
              <a:gd name="connsiteY60" fmla="*/ 1375410 h 1776730"/>
              <a:gd name="connsiteX61" fmla="*/ 2510790 w 4489450"/>
              <a:gd name="connsiteY61" fmla="*/ 1386840 h 1776730"/>
              <a:gd name="connsiteX62" fmla="*/ 2477770 w 4489450"/>
              <a:gd name="connsiteY62" fmla="*/ 1380490 h 1776730"/>
              <a:gd name="connsiteX63" fmla="*/ 2452370 w 4489450"/>
              <a:gd name="connsiteY63" fmla="*/ 1362710 h 1776730"/>
              <a:gd name="connsiteX64" fmla="*/ 2435860 w 4489450"/>
              <a:gd name="connsiteY64" fmla="*/ 1334770 h 1776730"/>
              <a:gd name="connsiteX65" fmla="*/ 2429510 w 4489450"/>
              <a:gd name="connsiteY65" fmla="*/ 1300480 h 1776730"/>
              <a:gd name="connsiteX66" fmla="*/ 2439670 w 4489450"/>
              <a:gd name="connsiteY66" fmla="*/ 1256030 h 1776730"/>
              <a:gd name="connsiteX67" fmla="*/ 2468880 w 4489450"/>
              <a:gd name="connsiteY67" fmla="*/ 1225550 h 1776730"/>
              <a:gd name="connsiteX68" fmla="*/ 2510790 w 4489450"/>
              <a:gd name="connsiteY68" fmla="*/ 1214120 h 1776730"/>
              <a:gd name="connsiteX69" fmla="*/ 2543810 w 4489450"/>
              <a:gd name="connsiteY69" fmla="*/ 1220470 h 1776730"/>
              <a:gd name="connsiteX70" fmla="*/ 2569210 w 4489450"/>
              <a:gd name="connsiteY70" fmla="*/ 1238250 h 1776730"/>
              <a:gd name="connsiteX71" fmla="*/ 2585720 w 4489450"/>
              <a:gd name="connsiteY71" fmla="*/ 1264920 h 1776730"/>
              <a:gd name="connsiteX72" fmla="*/ 2592070 w 4489450"/>
              <a:gd name="connsiteY72" fmla="*/ 1299210 h 1776730"/>
              <a:gd name="connsiteX73" fmla="*/ 2583180 w 4489450"/>
              <a:gd name="connsiteY73" fmla="*/ 1344930 h 1776730"/>
              <a:gd name="connsiteX74" fmla="*/ 2273300 w 4489450"/>
              <a:gd name="connsiteY74" fmla="*/ 866140 h 1776730"/>
              <a:gd name="connsiteX75" fmla="*/ 2211070 w 4489450"/>
              <a:gd name="connsiteY75" fmla="*/ 768350 h 1776730"/>
              <a:gd name="connsiteX76" fmla="*/ 2165350 w 4489450"/>
              <a:gd name="connsiteY76" fmla="*/ 768350 h 1776730"/>
              <a:gd name="connsiteX77" fmla="*/ 2254250 w 4489450"/>
              <a:gd name="connsiteY77" fmla="*/ 904240 h 1776730"/>
              <a:gd name="connsiteX78" fmla="*/ 2254250 w 4489450"/>
              <a:gd name="connsiteY78" fmla="*/ 1008380 h 1776730"/>
              <a:gd name="connsiteX79" fmla="*/ 2293620 w 4489450"/>
              <a:gd name="connsiteY79" fmla="*/ 1008380 h 1776730"/>
              <a:gd name="connsiteX80" fmla="*/ 2293620 w 4489450"/>
              <a:gd name="connsiteY80" fmla="*/ 901700 h 1776730"/>
              <a:gd name="connsiteX81" fmla="*/ 2381250 w 4489450"/>
              <a:gd name="connsiteY81" fmla="*/ 767080 h 1776730"/>
              <a:gd name="connsiteX82" fmla="*/ 2336800 w 4489450"/>
              <a:gd name="connsiteY82" fmla="*/ 767080 h 1776730"/>
              <a:gd name="connsiteX83" fmla="*/ 2273300 w 4489450"/>
              <a:gd name="connsiteY83" fmla="*/ 866140 h 1776730"/>
              <a:gd name="connsiteX84" fmla="*/ 3759200 w 4489450"/>
              <a:gd name="connsiteY84" fmla="*/ 595630 h 1776730"/>
              <a:gd name="connsiteX85" fmla="*/ 3881120 w 4489450"/>
              <a:gd name="connsiteY85" fmla="*/ 595630 h 1776730"/>
              <a:gd name="connsiteX86" fmla="*/ 3881120 w 4489450"/>
              <a:gd name="connsiteY86" fmla="*/ 560070 h 1776730"/>
              <a:gd name="connsiteX87" fmla="*/ 3759200 w 4489450"/>
              <a:gd name="connsiteY87" fmla="*/ 560070 h 1776730"/>
              <a:gd name="connsiteX88" fmla="*/ 3759200 w 4489450"/>
              <a:gd name="connsiteY88" fmla="*/ 490220 h 1776730"/>
              <a:gd name="connsiteX89" fmla="*/ 3869690 w 4489450"/>
              <a:gd name="connsiteY89" fmla="*/ 490220 h 1776730"/>
              <a:gd name="connsiteX90" fmla="*/ 3869690 w 4489450"/>
              <a:gd name="connsiteY90" fmla="*/ 455930 h 1776730"/>
              <a:gd name="connsiteX91" fmla="*/ 3759200 w 4489450"/>
              <a:gd name="connsiteY91" fmla="*/ 455930 h 1776730"/>
              <a:gd name="connsiteX92" fmla="*/ 3759200 w 4489450"/>
              <a:gd name="connsiteY92" fmla="*/ 391160 h 1776730"/>
              <a:gd name="connsiteX93" fmla="*/ 3879850 w 4489450"/>
              <a:gd name="connsiteY93" fmla="*/ 391160 h 1776730"/>
              <a:gd name="connsiteX94" fmla="*/ 3879850 w 4489450"/>
              <a:gd name="connsiteY94" fmla="*/ 355600 h 1776730"/>
              <a:gd name="connsiteX95" fmla="*/ 3759200 w 4489450"/>
              <a:gd name="connsiteY95" fmla="*/ 355600 h 1776730"/>
              <a:gd name="connsiteX96" fmla="*/ 3746500 w 4489450"/>
              <a:gd name="connsiteY96" fmla="*/ 355600 h 1776730"/>
              <a:gd name="connsiteX97" fmla="*/ 3719830 w 4489450"/>
              <a:gd name="connsiteY97" fmla="*/ 355600 h 1776730"/>
              <a:gd name="connsiteX98" fmla="*/ 3719830 w 4489450"/>
              <a:gd name="connsiteY98" fmla="*/ 595630 h 1776730"/>
              <a:gd name="connsiteX99" fmla="*/ 3746500 w 4489450"/>
              <a:gd name="connsiteY99" fmla="*/ 595630 h 1776730"/>
              <a:gd name="connsiteX100" fmla="*/ 3759200 w 4489450"/>
              <a:gd name="connsiteY100" fmla="*/ 595630 h 1776730"/>
              <a:gd name="connsiteX101" fmla="*/ 1830070 w 4489450"/>
              <a:gd name="connsiteY101" fmla="*/ 1775460 h 1776730"/>
              <a:gd name="connsiteX102" fmla="*/ 1854200 w 4489450"/>
              <a:gd name="connsiteY102" fmla="*/ 1775460 h 1776730"/>
              <a:gd name="connsiteX103" fmla="*/ 1854200 w 4489450"/>
              <a:gd name="connsiteY103" fmla="*/ 0 h 1776730"/>
              <a:gd name="connsiteX104" fmla="*/ 1830070 w 4489450"/>
              <a:gd name="connsiteY104" fmla="*/ 0 h 1776730"/>
              <a:gd name="connsiteX105" fmla="*/ 1830070 w 4489450"/>
              <a:gd name="connsiteY105" fmla="*/ 1775460 h 1776730"/>
              <a:gd name="connsiteX106" fmla="*/ 3458210 w 4489450"/>
              <a:gd name="connsiteY106" fmla="*/ 355600 h 1776730"/>
              <a:gd name="connsiteX107" fmla="*/ 3418840 w 4489450"/>
              <a:gd name="connsiteY107" fmla="*/ 355600 h 1776730"/>
              <a:gd name="connsiteX108" fmla="*/ 3418840 w 4489450"/>
              <a:gd name="connsiteY108" fmla="*/ 595630 h 1776730"/>
              <a:gd name="connsiteX109" fmla="*/ 3458210 w 4489450"/>
              <a:gd name="connsiteY109" fmla="*/ 595630 h 1776730"/>
              <a:gd name="connsiteX110" fmla="*/ 3458210 w 4489450"/>
              <a:gd name="connsiteY110" fmla="*/ 355600 h 1776730"/>
              <a:gd name="connsiteX111" fmla="*/ 3557270 w 4489450"/>
              <a:gd name="connsiteY111" fmla="*/ 492760 h 1776730"/>
              <a:gd name="connsiteX112" fmla="*/ 3667760 w 4489450"/>
              <a:gd name="connsiteY112" fmla="*/ 492760 h 1776730"/>
              <a:gd name="connsiteX113" fmla="*/ 3667760 w 4489450"/>
              <a:gd name="connsiteY113" fmla="*/ 457200 h 1776730"/>
              <a:gd name="connsiteX114" fmla="*/ 3557270 w 4489450"/>
              <a:gd name="connsiteY114" fmla="*/ 457200 h 1776730"/>
              <a:gd name="connsiteX115" fmla="*/ 3557270 w 4489450"/>
              <a:gd name="connsiteY115" fmla="*/ 392430 h 1776730"/>
              <a:gd name="connsiteX116" fmla="*/ 3672840 w 4489450"/>
              <a:gd name="connsiteY116" fmla="*/ 392430 h 1776730"/>
              <a:gd name="connsiteX117" fmla="*/ 3672840 w 4489450"/>
              <a:gd name="connsiteY117" fmla="*/ 355600 h 1776730"/>
              <a:gd name="connsiteX118" fmla="*/ 3557270 w 4489450"/>
              <a:gd name="connsiteY118" fmla="*/ 355600 h 1776730"/>
              <a:gd name="connsiteX119" fmla="*/ 3544570 w 4489450"/>
              <a:gd name="connsiteY119" fmla="*/ 355600 h 1776730"/>
              <a:gd name="connsiteX120" fmla="*/ 3517900 w 4489450"/>
              <a:gd name="connsiteY120" fmla="*/ 355600 h 1776730"/>
              <a:gd name="connsiteX121" fmla="*/ 3517900 w 4489450"/>
              <a:gd name="connsiteY121" fmla="*/ 595630 h 1776730"/>
              <a:gd name="connsiteX122" fmla="*/ 3557270 w 4489450"/>
              <a:gd name="connsiteY122" fmla="*/ 595630 h 1776730"/>
              <a:gd name="connsiteX123" fmla="*/ 3557270 w 4489450"/>
              <a:gd name="connsiteY123" fmla="*/ 492760 h 1776730"/>
              <a:gd name="connsiteX124" fmla="*/ 3962400 w 4489450"/>
              <a:gd name="connsiteY124" fmla="*/ 1008380 h 1776730"/>
              <a:gd name="connsiteX125" fmla="*/ 4084320 w 4489450"/>
              <a:gd name="connsiteY125" fmla="*/ 1008380 h 1776730"/>
              <a:gd name="connsiteX126" fmla="*/ 4084320 w 4489450"/>
              <a:gd name="connsiteY126" fmla="*/ 972820 h 1776730"/>
              <a:gd name="connsiteX127" fmla="*/ 3962400 w 4489450"/>
              <a:gd name="connsiteY127" fmla="*/ 972820 h 1776730"/>
              <a:gd name="connsiteX128" fmla="*/ 3962400 w 4489450"/>
              <a:gd name="connsiteY128" fmla="*/ 902970 h 1776730"/>
              <a:gd name="connsiteX129" fmla="*/ 4072890 w 4489450"/>
              <a:gd name="connsiteY129" fmla="*/ 902970 h 1776730"/>
              <a:gd name="connsiteX130" fmla="*/ 4072890 w 4489450"/>
              <a:gd name="connsiteY130" fmla="*/ 868680 h 1776730"/>
              <a:gd name="connsiteX131" fmla="*/ 3962400 w 4489450"/>
              <a:gd name="connsiteY131" fmla="*/ 868680 h 1776730"/>
              <a:gd name="connsiteX132" fmla="*/ 3962400 w 4489450"/>
              <a:gd name="connsiteY132" fmla="*/ 803910 h 1776730"/>
              <a:gd name="connsiteX133" fmla="*/ 4083050 w 4489450"/>
              <a:gd name="connsiteY133" fmla="*/ 803910 h 1776730"/>
              <a:gd name="connsiteX134" fmla="*/ 4083050 w 4489450"/>
              <a:gd name="connsiteY134" fmla="*/ 768350 h 1776730"/>
              <a:gd name="connsiteX135" fmla="*/ 3962400 w 4489450"/>
              <a:gd name="connsiteY135" fmla="*/ 768350 h 1776730"/>
              <a:gd name="connsiteX136" fmla="*/ 3949700 w 4489450"/>
              <a:gd name="connsiteY136" fmla="*/ 768350 h 1776730"/>
              <a:gd name="connsiteX137" fmla="*/ 3923030 w 4489450"/>
              <a:gd name="connsiteY137" fmla="*/ 768350 h 1776730"/>
              <a:gd name="connsiteX138" fmla="*/ 3923030 w 4489450"/>
              <a:gd name="connsiteY138" fmla="*/ 1008380 h 1776730"/>
              <a:gd name="connsiteX139" fmla="*/ 3949700 w 4489450"/>
              <a:gd name="connsiteY139" fmla="*/ 1008380 h 1776730"/>
              <a:gd name="connsiteX140" fmla="*/ 3962400 w 4489450"/>
              <a:gd name="connsiteY140" fmla="*/ 1008380 h 1776730"/>
              <a:gd name="connsiteX141" fmla="*/ 3262630 w 4489450"/>
              <a:gd name="connsiteY141" fmla="*/ 595630 h 1776730"/>
              <a:gd name="connsiteX142" fmla="*/ 3375660 w 4489450"/>
              <a:gd name="connsiteY142" fmla="*/ 595630 h 1776730"/>
              <a:gd name="connsiteX143" fmla="*/ 3375660 w 4489450"/>
              <a:gd name="connsiteY143" fmla="*/ 560070 h 1776730"/>
              <a:gd name="connsiteX144" fmla="*/ 3262630 w 4489450"/>
              <a:gd name="connsiteY144" fmla="*/ 560070 h 1776730"/>
              <a:gd name="connsiteX145" fmla="*/ 3262630 w 4489450"/>
              <a:gd name="connsiteY145" fmla="*/ 355600 h 1776730"/>
              <a:gd name="connsiteX146" fmla="*/ 3223260 w 4489450"/>
              <a:gd name="connsiteY146" fmla="*/ 355600 h 1776730"/>
              <a:gd name="connsiteX147" fmla="*/ 3223260 w 4489450"/>
              <a:gd name="connsiteY147" fmla="*/ 595630 h 1776730"/>
              <a:gd name="connsiteX148" fmla="*/ 3249930 w 4489450"/>
              <a:gd name="connsiteY148" fmla="*/ 595630 h 1776730"/>
              <a:gd name="connsiteX149" fmla="*/ 3262630 w 4489450"/>
              <a:gd name="connsiteY149" fmla="*/ 595630 h 1776730"/>
              <a:gd name="connsiteX150" fmla="*/ 353060 w 4489450"/>
              <a:gd name="connsiteY150" fmla="*/ 684530 h 1776730"/>
              <a:gd name="connsiteX151" fmla="*/ 318770 w 4489450"/>
              <a:gd name="connsiteY151" fmla="*/ 684530 h 1776730"/>
              <a:gd name="connsiteX152" fmla="*/ 306070 w 4489450"/>
              <a:gd name="connsiteY152" fmla="*/ 695960 h 1776730"/>
              <a:gd name="connsiteX153" fmla="*/ 306070 w 4489450"/>
              <a:gd name="connsiteY153" fmla="*/ 953770 h 1776730"/>
              <a:gd name="connsiteX154" fmla="*/ 306070 w 4489450"/>
              <a:gd name="connsiteY154" fmla="*/ 1029970 h 1776730"/>
              <a:gd name="connsiteX155" fmla="*/ 351790 w 4489450"/>
              <a:gd name="connsiteY155" fmla="*/ 1075690 h 1776730"/>
              <a:gd name="connsiteX156" fmla="*/ 384810 w 4489450"/>
              <a:gd name="connsiteY156" fmla="*/ 1075690 h 1776730"/>
              <a:gd name="connsiteX157" fmla="*/ 396240 w 4489450"/>
              <a:gd name="connsiteY157" fmla="*/ 1064260 h 1776730"/>
              <a:gd name="connsiteX158" fmla="*/ 396240 w 4489450"/>
              <a:gd name="connsiteY158" fmla="*/ 952500 h 1776730"/>
              <a:gd name="connsiteX159" fmla="*/ 396240 w 4489450"/>
              <a:gd name="connsiteY159" fmla="*/ 911860 h 1776730"/>
              <a:gd name="connsiteX160" fmla="*/ 433070 w 4489450"/>
              <a:gd name="connsiteY160" fmla="*/ 911860 h 1776730"/>
              <a:gd name="connsiteX161" fmla="*/ 580390 w 4489450"/>
              <a:gd name="connsiteY161" fmla="*/ 859790 h 1776730"/>
              <a:gd name="connsiteX162" fmla="*/ 640080 w 4489450"/>
              <a:gd name="connsiteY162" fmla="*/ 711200 h 1776730"/>
              <a:gd name="connsiteX163" fmla="*/ 429260 w 4489450"/>
              <a:gd name="connsiteY163" fmla="*/ 514350 h 1776730"/>
              <a:gd name="connsiteX164" fmla="*/ 349250 w 4489450"/>
              <a:gd name="connsiteY164" fmla="*/ 514350 h 1776730"/>
              <a:gd name="connsiteX165" fmla="*/ 304800 w 4489450"/>
              <a:gd name="connsiteY165" fmla="*/ 560070 h 1776730"/>
              <a:gd name="connsiteX166" fmla="*/ 304800 w 4489450"/>
              <a:gd name="connsiteY166" fmla="*/ 594360 h 1776730"/>
              <a:gd name="connsiteX167" fmla="*/ 316230 w 4489450"/>
              <a:gd name="connsiteY167" fmla="*/ 605790 h 1776730"/>
              <a:gd name="connsiteX168" fmla="*/ 431800 w 4489450"/>
              <a:gd name="connsiteY168" fmla="*/ 605790 h 1776730"/>
              <a:gd name="connsiteX169" fmla="*/ 551180 w 4489450"/>
              <a:gd name="connsiteY169" fmla="*/ 711200 h 1776730"/>
              <a:gd name="connsiteX170" fmla="*/ 521970 w 4489450"/>
              <a:gd name="connsiteY170" fmla="*/ 793750 h 1776730"/>
              <a:gd name="connsiteX171" fmla="*/ 438150 w 4489450"/>
              <a:gd name="connsiteY171" fmla="*/ 822960 h 1776730"/>
              <a:gd name="connsiteX172" fmla="*/ 398780 w 4489450"/>
              <a:gd name="connsiteY172" fmla="*/ 822960 h 1776730"/>
              <a:gd name="connsiteX173" fmla="*/ 398780 w 4489450"/>
              <a:gd name="connsiteY173" fmla="*/ 730250 h 1776730"/>
              <a:gd name="connsiteX174" fmla="*/ 353060 w 4489450"/>
              <a:gd name="connsiteY174" fmla="*/ 684530 h 1776730"/>
              <a:gd name="connsiteX175" fmla="*/ 763270 w 4489450"/>
              <a:gd name="connsiteY175" fmla="*/ 0 h 1776730"/>
              <a:gd name="connsiteX176" fmla="*/ 0 w 4489450"/>
              <a:gd name="connsiteY176" fmla="*/ 689610 h 1776730"/>
              <a:gd name="connsiteX177" fmla="*/ 0 w 4489450"/>
              <a:gd name="connsiteY177" fmla="*/ 690880 h 1776730"/>
              <a:gd name="connsiteX178" fmla="*/ 0 w 4489450"/>
              <a:gd name="connsiteY178" fmla="*/ 692150 h 1776730"/>
              <a:gd name="connsiteX179" fmla="*/ 107950 w 4489450"/>
              <a:gd name="connsiteY179" fmla="*/ 1042670 h 1776730"/>
              <a:gd name="connsiteX180" fmla="*/ 447040 w 4489450"/>
              <a:gd name="connsiteY180" fmla="*/ 1433830 h 1776730"/>
              <a:gd name="connsiteX181" fmla="*/ 586740 w 4489450"/>
              <a:gd name="connsiteY181" fmla="*/ 1583690 h 1776730"/>
              <a:gd name="connsiteX182" fmla="*/ 668020 w 4489450"/>
              <a:gd name="connsiteY182" fmla="*/ 1676400 h 1776730"/>
              <a:gd name="connsiteX183" fmla="*/ 750570 w 4489450"/>
              <a:gd name="connsiteY183" fmla="*/ 1772920 h 1776730"/>
              <a:gd name="connsiteX184" fmla="*/ 768350 w 4489450"/>
              <a:gd name="connsiteY184" fmla="*/ 1772920 h 1776730"/>
              <a:gd name="connsiteX185" fmla="*/ 849630 w 4489450"/>
              <a:gd name="connsiteY185" fmla="*/ 1676400 h 1776730"/>
              <a:gd name="connsiteX186" fmla="*/ 919480 w 4489450"/>
              <a:gd name="connsiteY186" fmla="*/ 1593850 h 1776730"/>
              <a:gd name="connsiteX187" fmla="*/ 1121410 w 4489450"/>
              <a:gd name="connsiteY187" fmla="*/ 1372870 h 1776730"/>
              <a:gd name="connsiteX188" fmla="*/ 1151890 w 4489450"/>
              <a:gd name="connsiteY188" fmla="*/ 1339850 h 1776730"/>
              <a:gd name="connsiteX189" fmla="*/ 1223010 w 4489450"/>
              <a:gd name="connsiteY189" fmla="*/ 1262380 h 1776730"/>
              <a:gd name="connsiteX190" fmla="*/ 1217930 w 4489450"/>
              <a:gd name="connsiteY190" fmla="*/ 1242060 h 1776730"/>
              <a:gd name="connsiteX191" fmla="*/ 1214120 w 4489450"/>
              <a:gd name="connsiteY191" fmla="*/ 1242060 h 1776730"/>
              <a:gd name="connsiteX192" fmla="*/ 1136650 w 4489450"/>
              <a:gd name="connsiteY192" fmla="*/ 1242060 h 1776730"/>
              <a:gd name="connsiteX193" fmla="*/ 1118870 w 4489450"/>
              <a:gd name="connsiteY193" fmla="*/ 1250950 h 1776730"/>
              <a:gd name="connsiteX194" fmla="*/ 1103630 w 4489450"/>
              <a:gd name="connsiteY194" fmla="*/ 1267460 h 1776730"/>
              <a:gd name="connsiteX195" fmla="*/ 1059180 w 4489450"/>
              <a:gd name="connsiteY195" fmla="*/ 1315720 h 1776730"/>
              <a:gd name="connsiteX196" fmla="*/ 892810 w 4489450"/>
              <a:gd name="connsiteY196" fmla="*/ 1496060 h 1776730"/>
              <a:gd name="connsiteX197" fmla="*/ 768350 w 4489450"/>
              <a:gd name="connsiteY197" fmla="*/ 1640840 h 1776730"/>
              <a:gd name="connsiteX198" fmla="*/ 745490 w 4489450"/>
              <a:gd name="connsiteY198" fmla="*/ 1640840 h 1776730"/>
              <a:gd name="connsiteX199" fmla="*/ 600710 w 4489450"/>
              <a:gd name="connsiteY199" fmla="*/ 1477010 h 1776730"/>
              <a:gd name="connsiteX200" fmla="*/ 505460 w 4489450"/>
              <a:gd name="connsiteY200" fmla="*/ 1374140 h 1776730"/>
              <a:gd name="connsiteX201" fmla="*/ 173990 w 4489450"/>
              <a:gd name="connsiteY201" fmla="*/ 993140 h 1776730"/>
              <a:gd name="connsiteX202" fmla="*/ 133350 w 4489450"/>
              <a:gd name="connsiteY202" fmla="*/ 922020 h 1776730"/>
              <a:gd name="connsiteX203" fmla="*/ 119380 w 4489450"/>
              <a:gd name="connsiteY203" fmla="*/ 891540 h 1776730"/>
              <a:gd name="connsiteX204" fmla="*/ 91440 w 4489450"/>
              <a:gd name="connsiteY204" fmla="*/ 795020 h 1776730"/>
              <a:gd name="connsiteX205" fmla="*/ 91440 w 4489450"/>
              <a:gd name="connsiteY205" fmla="*/ 791210 h 1776730"/>
              <a:gd name="connsiteX206" fmla="*/ 81280 w 4489450"/>
              <a:gd name="connsiteY206" fmla="*/ 687070 h 1776730"/>
              <a:gd name="connsiteX207" fmla="*/ 759460 w 4489450"/>
              <a:gd name="connsiteY207" fmla="*/ 82550 h 1776730"/>
              <a:gd name="connsiteX208" fmla="*/ 1438910 w 4489450"/>
              <a:gd name="connsiteY208" fmla="*/ 687070 h 1776730"/>
              <a:gd name="connsiteX209" fmla="*/ 1427480 w 4489450"/>
              <a:gd name="connsiteY209" fmla="*/ 789940 h 1776730"/>
              <a:gd name="connsiteX210" fmla="*/ 1423670 w 4489450"/>
              <a:gd name="connsiteY210" fmla="*/ 815340 h 1776730"/>
              <a:gd name="connsiteX211" fmla="*/ 1418590 w 4489450"/>
              <a:gd name="connsiteY211" fmla="*/ 834390 h 1776730"/>
              <a:gd name="connsiteX212" fmla="*/ 1414780 w 4489450"/>
              <a:gd name="connsiteY212" fmla="*/ 848360 h 1776730"/>
              <a:gd name="connsiteX213" fmla="*/ 1412240 w 4489450"/>
              <a:gd name="connsiteY213" fmla="*/ 852170 h 1776730"/>
              <a:gd name="connsiteX214" fmla="*/ 1366520 w 4489450"/>
              <a:gd name="connsiteY214" fmla="*/ 961390 h 1776730"/>
              <a:gd name="connsiteX215" fmla="*/ 1365250 w 4489450"/>
              <a:gd name="connsiteY215" fmla="*/ 962660 h 1776730"/>
              <a:gd name="connsiteX216" fmla="*/ 1353820 w 4489450"/>
              <a:gd name="connsiteY216" fmla="*/ 979170 h 1776730"/>
              <a:gd name="connsiteX217" fmla="*/ 1193800 w 4489450"/>
              <a:gd name="connsiteY217" fmla="*/ 979170 h 1776730"/>
              <a:gd name="connsiteX218" fmla="*/ 1193800 w 4489450"/>
              <a:gd name="connsiteY218" fmla="*/ 558800 h 1776730"/>
              <a:gd name="connsiteX219" fmla="*/ 1158240 w 4489450"/>
              <a:gd name="connsiteY219" fmla="*/ 523240 h 1776730"/>
              <a:gd name="connsiteX220" fmla="*/ 1115060 w 4489450"/>
              <a:gd name="connsiteY220" fmla="*/ 523240 h 1776730"/>
              <a:gd name="connsiteX221" fmla="*/ 1103630 w 4489450"/>
              <a:gd name="connsiteY221" fmla="*/ 534670 h 1776730"/>
              <a:gd name="connsiteX222" fmla="*/ 1103630 w 4489450"/>
              <a:gd name="connsiteY222" fmla="*/ 1060450 h 1776730"/>
              <a:gd name="connsiteX223" fmla="*/ 1115060 w 4489450"/>
              <a:gd name="connsiteY223" fmla="*/ 1071880 h 1776730"/>
              <a:gd name="connsiteX224" fmla="*/ 1374140 w 4489450"/>
              <a:gd name="connsiteY224" fmla="*/ 1071880 h 1776730"/>
              <a:gd name="connsiteX225" fmla="*/ 1390650 w 4489450"/>
              <a:gd name="connsiteY225" fmla="*/ 1068070 h 1776730"/>
              <a:gd name="connsiteX226" fmla="*/ 1400810 w 4489450"/>
              <a:gd name="connsiteY226" fmla="*/ 1059180 h 1776730"/>
              <a:gd name="connsiteX227" fmla="*/ 1419860 w 4489450"/>
              <a:gd name="connsiteY227" fmla="*/ 1028700 h 1776730"/>
              <a:gd name="connsiteX228" fmla="*/ 1518920 w 4489450"/>
              <a:gd name="connsiteY228" fmla="*/ 692150 h 1776730"/>
              <a:gd name="connsiteX229" fmla="*/ 1518920 w 4489450"/>
              <a:gd name="connsiteY229" fmla="*/ 688340 h 1776730"/>
              <a:gd name="connsiteX230" fmla="*/ 763270 w 4489450"/>
              <a:gd name="connsiteY230" fmla="*/ 0 h 1776730"/>
              <a:gd name="connsiteX231" fmla="*/ 751840 w 4489450"/>
              <a:gd name="connsiteY231" fmla="*/ 680720 h 1776730"/>
              <a:gd name="connsiteX232" fmla="*/ 718820 w 4489450"/>
              <a:gd name="connsiteY232" fmla="*/ 680720 h 1776730"/>
              <a:gd name="connsiteX233" fmla="*/ 707390 w 4489450"/>
              <a:gd name="connsiteY233" fmla="*/ 692150 h 1776730"/>
              <a:gd name="connsiteX234" fmla="*/ 707390 w 4489450"/>
              <a:gd name="connsiteY234" fmla="*/ 820420 h 1776730"/>
              <a:gd name="connsiteX235" fmla="*/ 707390 w 4489450"/>
              <a:gd name="connsiteY235" fmla="*/ 1023620 h 1776730"/>
              <a:gd name="connsiteX236" fmla="*/ 755650 w 4489450"/>
              <a:gd name="connsiteY236" fmla="*/ 1071880 h 1776730"/>
              <a:gd name="connsiteX237" fmla="*/ 787400 w 4489450"/>
              <a:gd name="connsiteY237" fmla="*/ 1071880 h 1776730"/>
              <a:gd name="connsiteX238" fmla="*/ 800100 w 4489450"/>
              <a:gd name="connsiteY238" fmla="*/ 1060450 h 1776730"/>
              <a:gd name="connsiteX239" fmla="*/ 800100 w 4489450"/>
              <a:gd name="connsiteY239" fmla="*/ 948690 h 1776730"/>
              <a:gd name="connsiteX240" fmla="*/ 800100 w 4489450"/>
              <a:gd name="connsiteY240" fmla="*/ 910590 h 1776730"/>
              <a:gd name="connsiteX241" fmla="*/ 838200 w 4489450"/>
              <a:gd name="connsiteY241" fmla="*/ 910590 h 1776730"/>
              <a:gd name="connsiteX242" fmla="*/ 1041400 w 4489450"/>
              <a:gd name="connsiteY242" fmla="*/ 708660 h 1776730"/>
              <a:gd name="connsiteX243" fmla="*/ 830580 w 4489450"/>
              <a:gd name="connsiteY243" fmla="*/ 511810 h 1776730"/>
              <a:gd name="connsiteX244" fmla="*/ 750570 w 4489450"/>
              <a:gd name="connsiteY244" fmla="*/ 511810 h 1776730"/>
              <a:gd name="connsiteX245" fmla="*/ 706120 w 4489450"/>
              <a:gd name="connsiteY245" fmla="*/ 557530 h 1776730"/>
              <a:gd name="connsiteX246" fmla="*/ 706120 w 4489450"/>
              <a:gd name="connsiteY246" fmla="*/ 591820 h 1776730"/>
              <a:gd name="connsiteX247" fmla="*/ 717550 w 4489450"/>
              <a:gd name="connsiteY247" fmla="*/ 603250 h 1776730"/>
              <a:gd name="connsiteX248" fmla="*/ 830580 w 4489450"/>
              <a:gd name="connsiteY248" fmla="*/ 603250 h 1776730"/>
              <a:gd name="connsiteX249" fmla="*/ 951230 w 4489450"/>
              <a:gd name="connsiteY249" fmla="*/ 708660 h 1776730"/>
              <a:gd name="connsiteX250" fmla="*/ 835660 w 4489450"/>
              <a:gd name="connsiteY250" fmla="*/ 817880 h 1776730"/>
              <a:gd name="connsiteX251" fmla="*/ 796290 w 4489450"/>
              <a:gd name="connsiteY251" fmla="*/ 817880 h 1776730"/>
              <a:gd name="connsiteX252" fmla="*/ 796290 w 4489450"/>
              <a:gd name="connsiteY252" fmla="*/ 725170 h 1776730"/>
              <a:gd name="connsiteX253" fmla="*/ 751840 w 4489450"/>
              <a:gd name="connsiteY253" fmla="*/ 680720 h 1776730"/>
              <a:gd name="connsiteX254" fmla="*/ 2273300 w 4489450"/>
              <a:gd name="connsiteY254" fmla="*/ 1278890 h 1776730"/>
              <a:gd name="connsiteX255" fmla="*/ 2211070 w 4489450"/>
              <a:gd name="connsiteY255" fmla="*/ 1181100 h 1776730"/>
              <a:gd name="connsiteX256" fmla="*/ 2165350 w 4489450"/>
              <a:gd name="connsiteY256" fmla="*/ 1181100 h 1776730"/>
              <a:gd name="connsiteX257" fmla="*/ 2254250 w 4489450"/>
              <a:gd name="connsiteY257" fmla="*/ 1316990 h 1776730"/>
              <a:gd name="connsiteX258" fmla="*/ 2254250 w 4489450"/>
              <a:gd name="connsiteY258" fmla="*/ 1421130 h 1776730"/>
              <a:gd name="connsiteX259" fmla="*/ 2293620 w 4489450"/>
              <a:gd name="connsiteY259" fmla="*/ 1421130 h 1776730"/>
              <a:gd name="connsiteX260" fmla="*/ 2293620 w 4489450"/>
              <a:gd name="connsiteY260" fmla="*/ 1314450 h 1776730"/>
              <a:gd name="connsiteX261" fmla="*/ 2381250 w 4489450"/>
              <a:gd name="connsiteY261" fmla="*/ 1179830 h 1776730"/>
              <a:gd name="connsiteX262" fmla="*/ 2336800 w 4489450"/>
              <a:gd name="connsiteY262" fmla="*/ 1179830 h 1776730"/>
              <a:gd name="connsiteX263" fmla="*/ 2273300 w 4489450"/>
              <a:gd name="connsiteY263" fmla="*/ 1278890 h 1776730"/>
              <a:gd name="connsiteX264" fmla="*/ 3567430 w 4489450"/>
              <a:gd name="connsiteY264" fmla="*/ 768350 h 1776730"/>
              <a:gd name="connsiteX265" fmla="*/ 3539490 w 4489450"/>
              <a:gd name="connsiteY265" fmla="*/ 768350 h 1776730"/>
              <a:gd name="connsiteX266" fmla="*/ 3440430 w 4489450"/>
              <a:gd name="connsiteY266" fmla="*/ 1008380 h 1776730"/>
              <a:gd name="connsiteX267" fmla="*/ 3482340 w 4489450"/>
              <a:gd name="connsiteY267" fmla="*/ 1008380 h 1776730"/>
              <a:gd name="connsiteX268" fmla="*/ 3501390 w 4489450"/>
              <a:gd name="connsiteY268" fmla="*/ 961390 h 1776730"/>
              <a:gd name="connsiteX269" fmla="*/ 3604260 w 4489450"/>
              <a:gd name="connsiteY269" fmla="*/ 961390 h 1776730"/>
              <a:gd name="connsiteX270" fmla="*/ 3622040 w 4489450"/>
              <a:gd name="connsiteY270" fmla="*/ 1008380 h 1776730"/>
              <a:gd name="connsiteX271" fmla="*/ 3665220 w 4489450"/>
              <a:gd name="connsiteY271" fmla="*/ 1008380 h 1776730"/>
              <a:gd name="connsiteX272" fmla="*/ 3567430 w 4489450"/>
              <a:gd name="connsiteY272" fmla="*/ 768350 h 1776730"/>
              <a:gd name="connsiteX273" fmla="*/ 3515360 w 4489450"/>
              <a:gd name="connsiteY273" fmla="*/ 927100 h 1776730"/>
              <a:gd name="connsiteX274" fmla="*/ 3553460 w 4489450"/>
              <a:gd name="connsiteY274" fmla="*/ 831850 h 1776730"/>
              <a:gd name="connsiteX275" fmla="*/ 3591560 w 4489450"/>
              <a:gd name="connsiteY275" fmla="*/ 927100 h 1776730"/>
              <a:gd name="connsiteX276" fmla="*/ 3515360 w 4489450"/>
              <a:gd name="connsiteY276" fmla="*/ 927100 h 1776730"/>
              <a:gd name="connsiteX277" fmla="*/ 3836670 w 4489450"/>
              <a:gd name="connsiteY277" fmla="*/ 1212850 h 1776730"/>
              <a:gd name="connsiteX278" fmla="*/ 3797300 w 4489450"/>
              <a:gd name="connsiteY278" fmla="*/ 1186180 h 1776730"/>
              <a:gd name="connsiteX279" fmla="*/ 3749040 w 4489450"/>
              <a:gd name="connsiteY279" fmla="*/ 1177290 h 1776730"/>
              <a:gd name="connsiteX280" fmla="*/ 3700780 w 4489450"/>
              <a:gd name="connsiteY280" fmla="*/ 1186180 h 1776730"/>
              <a:gd name="connsiteX281" fmla="*/ 3661410 w 4489450"/>
              <a:gd name="connsiteY281" fmla="*/ 1212850 h 1776730"/>
              <a:gd name="connsiteX282" fmla="*/ 3634740 w 4489450"/>
              <a:gd name="connsiteY282" fmla="*/ 1252220 h 1776730"/>
              <a:gd name="connsiteX283" fmla="*/ 3625850 w 4489450"/>
              <a:gd name="connsiteY283" fmla="*/ 1300480 h 1776730"/>
              <a:gd name="connsiteX284" fmla="*/ 3634740 w 4489450"/>
              <a:gd name="connsiteY284" fmla="*/ 1348740 h 1776730"/>
              <a:gd name="connsiteX285" fmla="*/ 3661410 w 4489450"/>
              <a:gd name="connsiteY285" fmla="*/ 1388110 h 1776730"/>
              <a:gd name="connsiteX286" fmla="*/ 3700780 w 4489450"/>
              <a:gd name="connsiteY286" fmla="*/ 1414780 h 1776730"/>
              <a:gd name="connsiteX287" fmla="*/ 3749040 w 4489450"/>
              <a:gd name="connsiteY287" fmla="*/ 1424940 h 1776730"/>
              <a:gd name="connsiteX288" fmla="*/ 3796030 w 4489450"/>
              <a:gd name="connsiteY288" fmla="*/ 1414780 h 1776730"/>
              <a:gd name="connsiteX289" fmla="*/ 3835400 w 4489450"/>
              <a:gd name="connsiteY289" fmla="*/ 1388110 h 1776730"/>
              <a:gd name="connsiteX290" fmla="*/ 3862070 w 4489450"/>
              <a:gd name="connsiteY290" fmla="*/ 1348740 h 1776730"/>
              <a:gd name="connsiteX291" fmla="*/ 3870960 w 4489450"/>
              <a:gd name="connsiteY291" fmla="*/ 1300480 h 1776730"/>
              <a:gd name="connsiteX292" fmla="*/ 3862070 w 4489450"/>
              <a:gd name="connsiteY292" fmla="*/ 1252220 h 1776730"/>
              <a:gd name="connsiteX293" fmla="*/ 3836670 w 4489450"/>
              <a:gd name="connsiteY293" fmla="*/ 1212850 h 1776730"/>
              <a:gd name="connsiteX294" fmla="*/ 3821430 w 4489450"/>
              <a:gd name="connsiteY294" fmla="*/ 1344930 h 1776730"/>
              <a:gd name="connsiteX295" fmla="*/ 3792220 w 4489450"/>
              <a:gd name="connsiteY295" fmla="*/ 1375410 h 1776730"/>
              <a:gd name="connsiteX296" fmla="*/ 3749040 w 4489450"/>
              <a:gd name="connsiteY296" fmla="*/ 1386840 h 1776730"/>
              <a:gd name="connsiteX297" fmla="*/ 3716020 w 4489450"/>
              <a:gd name="connsiteY297" fmla="*/ 1380490 h 1776730"/>
              <a:gd name="connsiteX298" fmla="*/ 3690620 w 4489450"/>
              <a:gd name="connsiteY298" fmla="*/ 1362710 h 1776730"/>
              <a:gd name="connsiteX299" fmla="*/ 3674110 w 4489450"/>
              <a:gd name="connsiteY299" fmla="*/ 1334770 h 1776730"/>
              <a:gd name="connsiteX300" fmla="*/ 3667760 w 4489450"/>
              <a:gd name="connsiteY300" fmla="*/ 1300480 h 1776730"/>
              <a:gd name="connsiteX301" fmla="*/ 3677920 w 4489450"/>
              <a:gd name="connsiteY301" fmla="*/ 1256030 h 1776730"/>
              <a:gd name="connsiteX302" fmla="*/ 3707130 w 4489450"/>
              <a:gd name="connsiteY302" fmla="*/ 1225550 h 1776730"/>
              <a:gd name="connsiteX303" fmla="*/ 3749040 w 4489450"/>
              <a:gd name="connsiteY303" fmla="*/ 1214120 h 1776730"/>
              <a:gd name="connsiteX304" fmla="*/ 3782060 w 4489450"/>
              <a:gd name="connsiteY304" fmla="*/ 1220470 h 1776730"/>
              <a:gd name="connsiteX305" fmla="*/ 3807460 w 4489450"/>
              <a:gd name="connsiteY305" fmla="*/ 1238250 h 1776730"/>
              <a:gd name="connsiteX306" fmla="*/ 3823970 w 4489450"/>
              <a:gd name="connsiteY306" fmla="*/ 1264920 h 1776730"/>
              <a:gd name="connsiteX307" fmla="*/ 3830320 w 4489450"/>
              <a:gd name="connsiteY307" fmla="*/ 1299210 h 1776730"/>
              <a:gd name="connsiteX308" fmla="*/ 3821430 w 4489450"/>
              <a:gd name="connsiteY308" fmla="*/ 1344930 h 1776730"/>
              <a:gd name="connsiteX309" fmla="*/ 3834130 w 4489450"/>
              <a:gd name="connsiteY309" fmla="*/ 897890 h 1776730"/>
              <a:gd name="connsiteX310" fmla="*/ 3860800 w 4489450"/>
              <a:gd name="connsiteY310" fmla="*/ 873760 h 1776730"/>
              <a:gd name="connsiteX311" fmla="*/ 3869690 w 4489450"/>
              <a:gd name="connsiteY311" fmla="*/ 836930 h 1776730"/>
              <a:gd name="connsiteX312" fmla="*/ 3860800 w 4489450"/>
              <a:gd name="connsiteY312" fmla="*/ 801370 h 1776730"/>
              <a:gd name="connsiteX313" fmla="*/ 3834130 w 4489450"/>
              <a:gd name="connsiteY313" fmla="*/ 777240 h 1776730"/>
              <a:gd name="connsiteX314" fmla="*/ 3794760 w 4489450"/>
              <a:gd name="connsiteY314" fmla="*/ 768350 h 1776730"/>
              <a:gd name="connsiteX315" fmla="*/ 3743960 w 4489450"/>
              <a:gd name="connsiteY315" fmla="*/ 768350 h 1776730"/>
              <a:gd name="connsiteX316" fmla="*/ 3731260 w 4489450"/>
              <a:gd name="connsiteY316" fmla="*/ 768350 h 1776730"/>
              <a:gd name="connsiteX317" fmla="*/ 3704590 w 4489450"/>
              <a:gd name="connsiteY317" fmla="*/ 768350 h 1776730"/>
              <a:gd name="connsiteX318" fmla="*/ 3704590 w 4489450"/>
              <a:gd name="connsiteY318" fmla="*/ 1008380 h 1776730"/>
              <a:gd name="connsiteX319" fmla="*/ 3743960 w 4489450"/>
              <a:gd name="connsiteY319" fmla="*/ 1008380 h 1776730"/>
              <a:gd name="connsiteX320" fmla="*/ 3743960 w 4489450"/>
              <a:gd name="connsiteY320" fmla="*/ 906780 h 1776730"/>
              <a:gd name="connsiteX321" fmla="*/ 3754120 w 4489450"/>
              <a:gd name="connsiteY321" fmla="*/ 906780 h 1776730"/>
              <a:gd name="connsiteX322" fmla="*/ 3836670 w 4489450"/>
              <a:gd name="connsiteY322" fmla="*/ 1008380 h 1776730"/>
              <a:gd name="connsiteX323" fmla="*/ 3886200 w 4489450"/>
              <a:gd name="connsiteY323" fmla="*/ 1008380 h 1776730"/>
              <a:gd name="connsiteX324" fmla="*/ 3801110 w 4489450"/>
              <a:gd name="connsiteY324" fmla="*/ 905510 h 1776730"/>
              <a:gd name="connsiteX325" fmla="*/ 3834130 w 4489450"/>
              <a:gd name="connsiteY325" fmla="*/ 897890 h 1776730"/>
              <a:gd name="connsiteX326" fmla="*/ 3743960 w 4489450"/>
              <a:gd name="connsiteY326" fmla="*/ 873760 h 1776730"/>
              <a:gd name="connsiteX327" fmla="*/ 3743960 w 4489450"/>
              <a:gd name="connsiteY327" fmla="*/ 802640 h 1776730"/>
              <a:gd name="connsiteX328" fmla="*/ 3792220 w 4489450"/>
              <a:gd name="connsiteY328" fmla="*/ 802640 h 1776730"/>
              <a:gd name="connsiteX329" fmla="*/ 3820160 w 4489450"/>
              <a:gd name="connsiteY329" fmla="*/ 812800 h 1776730"/>
              <a:gd name="connsiteX330" fmla="*/ 3830320 w 4489450"/>
              <a:gd name="connsiteY330" fmla="*/ 838200 h 1776730"/>
              <a:gd name="connsiteX331" fmla="*/ 3820160 w 4489450"/>
              <a:gd name="connsiteY331" fmla="*/ 864870 h 1776730"/>
              <a:gd name="connsiteX332" fmla="*/ 3792220 w 4489450"/>
              <a:gd name="connsiteY332" fmla="*/ 873760 h 1776730"/>
              <a:gd name="connsiteX333" fmla="*/ 3743960 w 4489450"/>
              <a:gd name="connsiteY333" fmla="*/ 873760 h 1776730"/>
              <a:gd name="connsiteX334" fmla="*/ 3474720 w 4489450"/>
              <a:gd name="connsiteY334" fmla="*/ 1314450 h 1776730"/>
              <a:gd name="connsiteX335" fmla="*/ 3585210 w 4489450"/>
              <a:gd name="connsiteY335" fmla="*/ 1314450 h 1776730"/>
              <a:gd name="connsiteX336" fmla="*/ 3585210 w 4489450"/>
              <a:gd name="connsiteY336" fmla="*/ 1280160 h 1776730"/>
              <a:gd name="connsiteX337" fmla="*/ 3474720 w 4489450"/>
              <a:gd name="connsiteY337" fmla="*/ 1280160 h 1776730"/>
              <a:gd name="connsiteX338" fmla="*/ 3474720 w 4489450"/>
              <a:gd name="connsiteY338" fmla="*/ 1215390 h 1776730"/>
              <a:gd name="connsiteX339" fmla="*/ 3595370 w 4489450"/>
              <a:gd name="connsiteY339" fmla="*/ 1215390 h 1776730"/>
              <a:gd name="connsiteX340" fmla="*/ 3595370 w 4489450"/>
              <a:gd name="connsiteY340" fmla="*/ 1179830 h 1776730"/>
              <a:gd name="connsiteX341" fmla="*/ 3474720 w 4489450"/>
              <a:gd name="connsiteY341" fmla="*/ 1179830 h 1776730"/>
              <a:gd name="connsiteX342" fmla="*/ 3462020 w 4489450"/>
              <a:gd name="connsiteY342" fmla="*/ 1179830 h 1776730"/>
              <a:gd name="connsiteX343" fmla="*/ 3435350 w 4489450"/>
              <a:gd name="connsiteY343" fmla="*/ 1179830 h 1776730"/>
              <a:gd name="connsiteX344" fmla="*/ 3435350 w 4489450"/>
              <a:gd name="connsiteY344" fmla="*/ 1419860 h 1776730"/>
              <a:gd name="connsiteX345" fmla="*/ 3462020 w 4489450"/>
              <a:gd name="connsiteY345" fmla="*/ 1419860 h 1776730"/>
              <a:gd name="connsiteX346" fmla="*/ 3474720 w 4489450"/>
              <a:gd name="connsiteY346" fmla="*/ 1419860 h 1776730"/>
              <a:gd name="connsiteX347" fmla="*/ 3596640 w 4489450"/>
              <a:gd name="connsiteY347" fmla="*/ 1419860 h 1776730"/>
              <a:gd name="connsiteX348" fmla="*/ 3596640 w 4489450"/>
              <a:gd name="connsiteY348" fmla="*/ 1384300 h 1776730"/>
              <a:gd name="connsiteX349" fmla="*/ 3474720 w 4489450"/>
              <a:gd name="connsiteY349" fmla="*/ 1384300 h 1776730"/>
              <a:gd name="connsiteX350" fmla="*/ 3474720 w 4489450"/>
              <a:gd name="connsiteY350" fmla="*/ 1314450 h 1776730"/>
              <a:gd name="connsiteX351" fmla="*/ 4171950 w 4489450"/>
              <a:gd name="connsiteY351" fmla="*/ 1179830 h 1776730"/>
              <a:gd name="connsiteX352" fmla="*/ 4132580 w 4489450"/>
              <a:gd name="connsiteY352" fmla="*/ 1179830 h 1776730"/>
              <a:gd name="connsiteX353" fmla="*/ 4132580 w 4489450"/>
              <a:gd name="connsiteY353" fmla="*/ 1419860 h 1776730"/>
              <a:gd name="connsiteX354" fmla="*/ 4159250 w 4489450"/>
              <a:gd name="connsiteY354" fmla="*/ 1419860 h 1776730"/>
              <a:gd name="connsiteX355" fmla="*/ 4171950 w 4489450"/>
              <a:gd name="connsiteY355" fmla="*/ 1419860 h 1776730"/>
              <a:gd name="connsiteX356" fmla="*/ 4284980 w 4489450"/>
              <a:gd name="connsiteY356" fmla="*/ 1419860 h 1776730"/>
              <a:gd name="connsiteX357" fmla="*/ 4284980 w 4489450"/>
              <a:gd name="connsiteY357" fmla="*/ 1384300 h 1776730"/>
              <a:gd name="connsiteX358" fmla="*/ 4171950 w 4489450"/>
              <a:gd name="connsiteY358" fmla="*/ 1384300 h 1776730"/>
              <a:gd name="connsiteX359" fmla="*/ 4171950 w 4489450"/>
              <a:gd name="connsiteY359" fmla="*/ 1179830 h 1776730"/>
              <a:gd name="connsiteX360" fmla="*/ 4367530 w 4489450"/>
              <a:gd name="connsiteY360" fmla="*/ 1384300 h 1776730"/>
              <a:gd name="connsiteX361" fmla="*/ 4367530 w 4489450"/>
              <a:gd name="connsiteY361" fmla="*/ 1314450 h 1776730"/>
              <a:gd name="connsiteX362" fmla="*/ 4478020 w 4489450"/>
              <a:gd name="connsiteY362" fmla="*/ 1314450 h 1776730"/>
              <a:gd name="connsiteX363" fmla="*/ 4478020 w 4489450"/>
              <a:gd name="connsiteY363" fmla="*/ 1280160 h 1776730"/>
              <a:gd name="connsiteX364" fmla="*/ 4367530 w 4489450"/>
              <a:gd name="connsiteY364" fmla="*/ 1280160 h 1776730"/>
              <a:gd name="connsiteX365" fmla="*/ 4367530 w 4489450"/>
              <a:gd name="connsiteY365" fmla="*/ 1215390 h 1776730"/>
              <a:gd name="connsiteX366" fmla="*/ 4488180 w 4489450"/>
              <a:gd name="connsiteY366" fmla="*/ 1215390 h 1776730"/>
              <a:gd name="connsiteX367" fmla="*/ 4488180 w 4489450"/>
              <a:gd name="connsiteY367" fmla="*/ 1179830 h 1776730"/>
              <a:gd name="connsiteX368" fmla="*/ 4367530 w 4489450"/>
              <a:gd name="connsiteY368" fmla="*/ 1179830 h 1776730"/>
              <a:gd name="connsiteX369" fmla="*/ 4354830 w 4489450"/>
              <a:gd name="connsiteY369" fmla="*/ 1179830 h 1776730"/>
              <a:gd name="connsiteX370" fmla="*/ 4328160 w 4489450"/>
              <a:gd name="connsiteY370" fmla="*/ 1179830 h 1776730"/>
              <a:gd name="connsiteX371" fmla="*/ 4328160 w 4489450"/>
              <a:gd name="connsiteY371" fmla="*/ 1419860 h 1776730"/>
              <a:gd name="connsiteX372" fmla="*/ 4354830 w 4489450"/>
              <a:gd name="connsiteY372" fmla="*/ 1419860 h 1776730"/>
              <a:gd name="connsiteX373" fmla="*/ 4367530 w 4489450"/>
              <a:gd name="connsiteY373" fmla="*/ 1419860 h 1776730"/>
              <a:gd name="connsiteX374" fmla="*/ 4489450 w 4489450"/>
              <a:gd name="connsiteY374" fmla="*/ 1419860 h 1776730"/>
              <a:gd name="connsiteX375" fmla="*/ 4489450 w 4489450"/>
              <a:gd name="connsiteY375" fmla="*/ 1384300 h 1776730"/>
              <a:gd name="connsiteX376" fmla="*/ 4367530 w 4489450"/>
              <a:gd name="connsiteY376" fmla="*/ 1384300 h 1776730"/>
              <a:gd name="connsiteX377" fmla="*/ 4050030 w 4489450"/>
              <a:gd name="connsiteY377" fmla="*/ 1188720 h 1776730"/>
              <a:gd name="connsiteX378" fmla="*/ 4009390 w 4489450"/>
              <a:gd name="connsiteY378" fmla="*/ 1179830 h 1776730"/>
              <a:gd name="connsiteX379" fmla="*/ 3959860 w 4489450"/>
              <a:gd name="connsiteY379" fmla="*/ 1179830 h 1776730"/>
              <a:gd name="connsiteX380" fmla="*/ 3947160 w 4489450"/>
              <a:gd name="connsiteY380" fmla="*/ 1179830 h 1776730"/>
              <a:gd name="connsiteX381" fmla="*/ 3920490 w 4489450"/>
              <a:gd name="connsiteY381" fmla="*/ 1179830 h 1776730"/>
              <a:gd name="connsiteX382" fmla="*/ 3920490 w 4489450"/>
              <a:gd name="connsiteY382" fmla="*/ 1419860 h 1776730"/>
              <a:gd name="connsiteX383" fmla="*/ 3959860 w 4489450"/>
              <a:gd name="connsiteY383" fmla="*/ 1419860 h 1776730"/>
              <a:gd name="connsiteX384" fmla="*/ 3959860 w 4489450"/>
              <a:gd name="connsiteY384" fmla="*/ 1329690 h 1776730"/>
              <a:gd name="connsiteX385" fmla="*/ 4009390 w 4489450"/>
              <a:gd name="connsiteY385" fmla="*/ 1329690 h 1776730"/>
              <a:gd name="connsiteX386" fmla="*/ 4050030 w 4489450"/>
              <a:gd name="connsiteY386" fmla="*/ 1320800 h 1776730"/>
              <a:gd name="connsiteX387" fmla="*/ 4077970 w 4489450"/>
              <a:gd name="connsiteY387" fmla="*/ 1294130 h 1776730"/>
              <a:gd name="connsiteX388" fmla="*/ 4088130 w 4489450"/>
              <a:gd name="connsiteY388" fmla="*/ 1254760 h 1776730"/>
              <a:gd name="connsiteX389" fmla="*/ 4077970 w 4489450"/>
              <a:gd name="connsiteY389" fmla="*/ 1215390 h 1776730"/>
              <a:gd name="connsiteX390" fmla="*/ 4050030 w 4489450"/>
              <a:gd name="connsiteY390" fmla="*/ 1188720 h 1776730"/>
              <a:gd name="connsiteX391" fmla="*/ 4043680 w 4489450"/>
              <a:gd name="connsiteY391" fmla="*/ 1276350 h 1776730"/>
              <a:gd name="connsiteX392" fmla="*/ 4028440 w 4489450"/>
              <a:gd name="connsiteY392" fmla="*/ 1290320 h 1776730"/>
              <a:gd name="connsiteX393" fmla="*/ 4006850 w 4489450"/>
              <a:gd name="connsiteY393" fmla="*/ 1295400 h 1776730"/>
              <a:gd name="connsiteX394" fmla="*/ 3958590 w 4489450"/>
              <a:gd name="connsiteY394" fmla="*/ 1295400 h 1776730"/>
              <a:gd name="connsiteX395" fmla="*/ 3958590 w 4489450"/>
              <a:gd name="connsiteY395" fmla="*/ 1214120 h 1776730"/>
              <a:gd name="connsiteX396" fmla="*/ 4006850 w 4489450"/>
              <a:gd name="connsiteY396" fmla="*/ 1214120 h 1776730"/>
              <a:gd name="connsiteX397" fmla="*/ 4028440 w 4489450"/>
              <a:gd name="connsiteY397" fmla="*/ 1219200 h 1776730"/>
              <a:gd name="connsiteX398" fmla="*/ 4043680 w 4489450"/>
              <a:gd name="connsiteY398" fmla="*/ 1233170 h 1776730"/>
              <a:gd name="connsiteX399" fmla="*/ 4048760 w 4489450"/>
              <a:gd name="connsiteY399" fmla="*/ 1254760 h 1776730"/>
              <a:gd name="connsiteX400" fmla="*/ 4043680 w 4489450"/>
              <a:gd name="connsiteY400" fmla="*/ 1276350 h 1776730"/>
              <a:gd name="connsiteX401" fmla="*/ 3370580 w 4489450"/>
              <a:gd name="connsiteY401" fmla="*/ 967740 h 1776730"/>
              <a:gd name="connsiteX402" fmla="*/ 3333750 w 4489450"/>
              <a:gd name="connsiteY402" fmla="*/ 974090 h 1776730"/>
              <a:gd name="connsiteX403" fmla="*/ 3300730 w 4489450"/>
              <a:gd name="connsiteY403" fmla="*/ 967740 h 1776730"/>
              <a:gd name="connsiteX404" fmla="*/ 3275330 w 4489450"/>
              <a:gd name="connsiteY404" fmla="*/ 949960 h 1776730"/>
              <a:gd name="connsiteX405" fmla="*/ 3258820 w 4489450"/>
              <a:gd name="connsiteY405" fmla="*/ 923290 h 1776730"/>
              <a:gd name="connsiteX406" fmla="*/ 3252470 w 4489450"/>
              <a:gd name="connsiteY406" fmla="*/ 889000 h 1776730"/>
              <a:gd name="connsiteX407" fmla="*/ 3258820 w 4489450"/>
              <a:gd name="connsiteY407" fmla="*/ 854710 h 1776730"/>
              <a:gd name="connsiteX408" fmla="*/ 3275330 w 4489450"/>
              <a:gd name="connsiteY408" fmla="*/ 826770 h 1776730"/>
              <a:gd name="connsiteX409" fmla="*/ 3300730 w 4489450"/>
              <a:gd name="connsiteY409" fmla="*/ 808990 h 1776730"/>
              <a:gd name="connsiteX410" fmla="*/ 3333750 w 4489450"/>
              <a:gd name="connsiteY410" fmla="*/ 802640 h 1776730"/>
              <a:gd name="connsiteX411" fmla="*/ 3369310 w 4489450"/>
              <a:gd name="connsiteY411" fmla="*/ 808990 h 1776730"/>
              <a:gd name="connsiteX412" fmla="*/ 3394710 w 4489450"/>
              <a:gd name="connsiteY412" fmla="*/ 826770 h 1776730"/>
              <a:gd name="connsiteX413" fmla="*/ 3421380 w 4489450"/>
              <a:gd name="connsiteY413" fmla="*/ 800100 h 1776730"/>
              <a:gd name="connsiteX414" fmla="*/ 3383280 w 4489450"/>
              <a:gd name="connsiteY414" fmla="*/ 773430 h 1776730"/>
              <a:gd name="connsiteX415" fmla="*/ 3332480 w 4489450"/>
              <a:gd name="connsiteY415" fmla="*/ 763270 h 1776730"/>
              <a:gd name="connsiteX416" fmla="*/ 3284220 w 4489450"/>
              <a:gd name="connsiteY416" fmla="*/ 773430 h 1776730"/>
              <a:gd name="connsiteX417" fmla="*/ 3246120 w 4489450"/>
              <a:gd name="connsiteY417" fmla="*/ 800100 h 1776730"/>
              <a:gd name="connsiteX418" fmla="*/ 3220720 w 4489450"/>
              <a:gd name="connsiteY418" fmla="*/ 839470 h 1776730"/>
              <a:gd name="connsiteX419" fmla="*/ 3211830 w 4489450"/>
              <a:gd name="connsiteY419" fmla="*/ 887730 h 1776730"/>
              <a:gd name="connsiteX420" fmla="*/ 3220720 w 4489450"/>
              <a:gd name="connsiteY420" fmla="*/ 935990 h 1776730"/>
              <a:gd name="connsiteX421" fmla="*/ 3246120 w 4489450"/>
              <a:gd name="connsiteY421" fmla="*/ 975360 h 1776730"/>
              <a:gd name="connsiteX422" fmla="*/ 3284220 w 4489450"/>
              <a:gd name="connsiteY422" fmla="*/ 1002030 h 1776730"/>
              <a:gd name="connsiteX423" fmla="*/ 3332480 w 4489450"/>
              <a:gd name="connsiteY423" fmla="*/ 1010920 h 1776730"/>
              <a:gd name="connsiteX424" fmla="*/ 3383280 w 4489450"/>
              <a:gd name="connsiteY424" fmla="*/ 1000760 h 1776730"/>
              <a:gd name="connsiteX425" fmla="*/ 3422650 w 4489450"/>
              <a:gd name="connsiteY425" fmla="*/ 974090 h 1776730"/>
              <a:gd name="connsiteX426" fmla="*/ 3395980 w 4489450"/>
              <a:gd name="connsiteY426" fmla="*/ 947420 h 1776730"/>
              <a:gd name="connsiteX427" fmla="*/ 3370580 w 4489450"/>
              <a:gd name="connsiteY427" fmla="*/ 967740 h 1776730"/>
              <a:gd name="connsiteX428" fmla="*/ 2829560 w 4489450"/>
              <a:gd name="connsiteY428" fmla="*/ 916940 h 1776730"/>
              <a:gd name="connsiteX429" fmla="*/ 2821940 w 4489450"/>
              <a:gd name="connsiteY429" fmla="*/ 947420 h 1776730"/>
              <a:gd name="connsiteX430" fmla="*/ 2802890 w 4489450"/>
              <a:gd name="connsiteY430" fmla="*/ 967740 h 1776730"/>
              <a:gd name="connsiteX431" fmla="*/ 2774950 w 4489450"/>
              <a:gd name="connsiteY431" fmla="*/ 975360 h 1776730"/>
              <a:gd name="connsiteX432" fmla="*/ 2747010 w 4489450"/>
              <a:gd name="connsiteY432" fmla="*/ 967740 h 1776730"/>
              <a:gd name="connsiteX433" fmla="*/ 2726690 w 4489450"/>
              <a:gd name="connsiteY433" fmla="*/ 947420 h 1776730"/>
              <a:gd name="connsiteX434" fmla="*/ 2719070 w 4489450"/>
              <a:gd name="connsiteY434" fmla="*/ 916940 h 1776730"/>
              <a:gd name="connsiteX435" fmla="*/ 2719070 w 4489450"/>
              <a:gd name="connsiteY435" fmla="*/ 768350 h 1776730"/>
              <a:gd name="connsiteX436" fmla="*/ 2679700 w 4489450"/>
              <a:gd name="connsiteY436" fmla="*/ 768350 h 1776730"/>
              <a:gd name="connsiteX437" fmla="*/ 2679700 w 4489450"/>
              <a:gd name="connsiteY437" fmla="*/ 916940 h 1776730"/>
              <a:gd name="connsiteX438" fmla="*/ 2692400 w 4489450"/>
              <a:gd name="connsiteY438" fmla="*/ 965200 h 1776730"/>
              <a:gd name="connsiteX439" fmla="*/ 2726690 w 4489450"/>
              <a:gd name="connsiteY439" fmla="*/ 999490 h 1776730"/>
              <a:gd name="connsiteX440" fmla="*/ 2774950 w 4489450"/>
              <a:gd name="connsiteY440" fmla="*/ 1012190 h 1776730"/>
              <a:gd name="connsiteX441" fmla="*/ 2823210 w 4489450"/>
              <a:gd name="connsiteY441" fmla="*/ 999490 h 1776730"/>
              <a:gd name="connsiteX442" fmla="*/ 2857500 w 4489450"/>
              <a:gd name="connsiteY442" fmla="*/ 965200 h 1776730"/>
              <a:gd name="connsiteX443" fmla="*/ 2870200 w 4489450"/>
              <a:gd name="connsiteY443" fmla="*/ 916940 h 1776730"/>
              <a:gd name="connsiteX444" fmla="*/ 2870200 w 4489450"/>
              <a:gd name="connsiteY444" fmla="*/ 767080 h 1776730"/>
              <a:gd name="connsiteX445" fmla="*/ 2830830 w 4489450"/>
              <a:gd name="connsiteY445" fmla="*/ 767080 h 1776730"/>
              <a:gd name="connsiteX446" fmla="*/ 2830830 w 4489450"/>
              <a:gd name="connsiteY446" fmla="*/ 916940 h 1776730"/>
              <a:gd name="connsiteX447" fmla="*/ 2598420 w 4489450"/>
              <a:gd name="connsiteY447" fmla="*/ 388620 h 1776730"/>
              <a:gd name="connsiteX448" fmla="*/ 2559050 w 4489450"/>
              <a:gd name="connsiteY448" fmla="*/ 361950 h 1776730"/>
              <a:gd name="connsiteX449" fmla="*/ 2510790 w 4489450"/>
              <a:gd name="connsiteY449" fmla="*/ 353060 h 1776730"/>
              <a:gd name="connsiteX450" fmla="*/ 2462530 w 4489450"/>
              <a:gd name="connsiteY450" fmla="*/ 361950 h 1776730"/>
              <a:gd name="connsiteX451" fmla="*/ 2423160 w 4489450"/>
              <a:gd name="connsiteY451" fmla="*/ 388620 h 1776730"/>
              <a:gd name="connsiteX452" fmla="*/ 2396490 w 4489450"/>
              <a:gd name="connsiteY452" fmla="*/ 427990 h 1776730"/>
              <a:gd name="connsiteX453" fmla="*/ 2387600 w 4489450"/>
              <a:gd name="connsiteY453" fmla="*/ 476250 h 1776730"/>
              <a:gd name="connsiteX454" fmla="*/ 2396490 w 4489450"/>
              <a:gd name="connsiteY454" fmla="*/ 524510 h 1776730"/>
              <a:gd name="connsiteX455" fmla="*/ 2423160 w 4489450"/>
              <a:gd name="connsiteY455" fmla="*/ 563880 h 1776730"/>
              <a:gd name="connsiteX456" fmla="*/ 2462530 w 4489450"/>
              <a:gd name="connsiteY456" fmla="*/ 590550 h 1776730"/>
              <a:gd name="connsiteX457" fmla="*/ 2510790 w 4489450"/>
              <a:gd name="connsiteY457" fmla="*/ 600710 h 1776730"/>
              <a:gd name="connsiteX458" fmla="*/ 2557780 w 4489450"/>
              <a:gd name="connsiteY458" fmla="*/ 590550 h 1776730"/>
              <a:gd name="connsiteX459" fmla="*/ 2597150 w 4489450"/>
              <a:gd name="connsiteY459" fmla="*/ 563880 h 1776730"/>
              <a:gd name="connsiteX460" fmla="*/ 2623820 w 4489450"/>
              <a:gd name="connsiteY460" fmla="*/ 524510 h 1776730"/>
              <a:gd name="connsiteX461" fmla="*/ 2632710 w 4489450"/>
              <a:gd name="connsiteY461" fmla="*/ 476250 h 1776730"/>
              <a:gd name="connsiteX462" fmla="*/ 2623820 w 4489450"/>
              <a:gd name="connsiteY462" fmla="*/ 427990 h 1776730"/>
              <a:gd name="connsiteX463" fmla="*/ 2598420 w 4489450"/>
              <a:gd name="connsiteY463" fmla="*/ 388620 h 1776730"/>
              <a:gd name="connsiteX464" fmla="*/ 2583180 w 4489450"/>
              <a:gd name="connsiteY464" fmla="*/ 520700 h 1776730"/>
              <a:gd name="connsiteX465" fmla="*/ 2553970 w 4489450"/>
              <a:gd name="connsiteY465" fmla="*/ 551180 h 1776730"/>
              <a:gd name="connsiteX466" fmla="*/ 2510790 w 4489450"/>
              <a:gd name="connsiteY466" fmla="*/ 562610 h 1776730"/>
              <a:gd name="connsiteX467" fmla="*/ 2477770 w 4489450"/>
              <a:gd name="connsiteY467" fmla="*/ 556260 h 1776730"/>
              <a:gd name="connsiteX468" fmla="*/ 2452370 w 4489450"/>
              <a:gd name="connsiteY468" fmla="*/ 538480 h 1776730"/>
              <a:gd name="connsiteX469" fmla="*/ 2435860 w 4489450"/>
              <a:gd name="connsiteY469" fmla="*/ 510540 h 1776730"/>
              <a:gd name="connsiteX470" fmla="*/ 2429510 w 4489450"/>
              <a:gd name="connsiteY470" fmla="*/ 476250 h 1776730"/>
              <a:gd name="connsiteX471" fmla="*/ 2439670 w 4489450"/>
              <a:gd name="connsiteY471" fmla="*/ 431800 h 1776730"/>
              <a:gd name="connsiteX472" fmla="*/ 2468880 w 4489450"/>
              <a:gd name="connsiteY472" fmla="*/ 401320 h 1776730"/>
              <a:gd name="connsiteX473" fmla="*/ 2510790 w 4489450"/>
              <a:gd name="connsiteY473" fmla="*/ 389890 h 1776730"/>
              <a:gd name="connsiteX474" fmla="*/ 2543810 w 4489450"/>
              <a:gd name="connsiteY474" fmla="*/ 396240 h 1776730"/>
              <a:gd name="connsiteX475" fmla="*/ 2569210 w 4489450"/>
              <a:gd name="connsiteY475" fmla="*/ 414020 h 1776730"/>
              <a:gd name="connsiteX476" fmla="*/ 2585720 w 4489450"/>
              <a:gd name="connsiteY476" fmla="*/ 440690 h 1776730"/>
              <a:gd name="connsiteX477" fmla="*/ 2592070 w 4489450"/>
              <a:gd name="connsiteY477" fmla="*/ 474980 h 1776730"/>
              <a:gd name="connsiteX478" fmla="*/ 2583180 w 4489450"/>
              <a:gd name="connsiteY478" fmla="*/ 520700 h 1776730"/>
              <a:gd name="connsiteX479" fmla="*/ 2829560 w 4489450"/>
              <a:gd name="connsiteY479" fmla="*/ 1329690 h 1776730"/>
              <a:gd name="connsiteX480" fmla="*/ 2821940 w 4489450"/>
              <a:gd name="connsiteY480" fmla="*/ 1360170 h 1776730"/>
              <a:gd name="connsiteX481" fmla="*/ 2802890 w 4489450"/>
              <a:gd name="connsiteY481" fmla="*/ 1380490 h 1776730"/>
              <a:gd name="connsiteX482" fmla="*/ 2774950 w 4489450"/>
              <a:gd name="connsiteY482" fmla="*/ 1388110 h 1776730"/>
              <a:gd name="connsiteX483" fmla="*/ 2747010 w 4489450"/>
              <a:gd name="connsiteY483" fmla="*/ 1380490 h 1776730"/>
              <a:gd name="connsiteX484" fmla="*/ 2726690 w 4489450"/>
              <a:gd name="connsiteY484" fmla="*/ 1360170 h 1776730"/>
              <a:gd name="connsiteX485" fmla="*/ 2719070 w 4489450"/>
              <a:gd name="connsiteY485" fmla="*/ 1329690 h 1776730"/>
              <a:gd name="connsiteX486" fmla="*/ 2719070 w 4489450"/>
              <a:gd name="connsiteY486" fmla="*/ 1181100 h 1776730"/>
              <a:gd name="connsiteX487" fmla="*/ 2679700 w 4489450"/>
              <a:gd name="connsiteY487" fmla="*/ 1181100 h 1776730"/>
              <a:gd name="connsiteX488" fmla="*/ 2679700 w 4489450"/>
              <a:gd name="connsiteY488" fmla="*/ 1329690 h 1776730"/>
              <a:gd name="connsiteX489" fmla="*/ 2692400 w 4489450"/>
              <a:gd name="connsiteY489" fmla="*/ 1377950 h 1776730"/>
              <a:gd name="connsiteX490" fmla="*/ 2726690 w 4489450"/>
              <a:gd name="connsiteY490" fmla="*/ 1412240 h 1776730"/>
              <a:gd name="connsiteX491" fmla="*/ 2774950 w 4489450"/>
              <a:gd name="connsiteY491" fmla="*/ 1424940 h 1776730"/>
              <a:gd name="connsiteX492" fmla="*/ 2823210 w 4489450"/>
              <a:gd name="connsiteY492" fmla="*/ 1412240 h 1776730"/>
              <a:gd name="connsiteX493" fmla="*/ 2857500 w 4489450"/>
              <a:gd name="connsiteY493" fmla="*/ 1377950 h 1776730"/>
              <a:gd name="connsiteX494" fmla="*/ 2870200 w 4489450"/>
              <a:gd name="connsiteY494" fmla="*/ 1329690 h 1776730"/>
              <a:gd name="connsiteX495" fmla="*/ 2870200 w 4489450"/>
              <a:gd name="connsiteY495" fmla="*/ 1179830 h 1776730"/>
              <a:gd name="connsiteX496" fmla="*/ 2830830 w 4489450"/>
              <a:gd name="connsiteY496" fmla="*/ 1179830 h 1776730"/>
              <a:gd name="connsiteX497" fmla="*/ 2830830 w 4489450"/>
              <a:gd name="connsiteY497" fmla="*/ 1329690 h 1776730"/>
              <a:gd name="connsiteX498" fmla="*/ 2829560 w 4489450"/>
              <a:gd name="connsiteY498" fmla="*/ 504190 h 1776730"/>
              <a:gd name="connsiteX499" fmla="*/ 2821940 w 4489450"/>
              <a:gd name="connsiteY499" fmla="*/ 534670 h 1776730"/>
              <a:gd name="connsiteX500" fmla="*/ 2802890 w 4489450"/>
              <a:gd name="connsiteY500" fmla="*/ 554990 h 1776730"/>
              <a:gd name="connsiteX501" fmla="*/ 2774950 w 4489450"/>
              <a:gd name="connsiteY501" fmla="*/ 562610 h 1776730"/>
              <a:gd name="connsiteX502" fmla="*/ 2747010 w 4489450"/>
              <a:gd name="connsiteY502" fmla="*/ 554990 h 1776730"/>
              <a:gd name="connsiteX503" fmla="*/ 2726690 w 4489450"/>
              <a:gd name="connsiteY503" fmla="*/ 534670 h 1776730"/>
              <a:gd name="connsiteX504" fmla="*/ 2719070 w 4489450"/>
              <a:gd name="connsiteY504" fmla="*/ 504190 h 1776730"/>
              <a:gd name="connsiteX505" fmla="*/ 2719070 w 4489450"/>
              <a:gd name="connsiteY505" fmla="*/ 355600 h 1776730"/>
              <a:gd name="connsiteX506" fmla="*/ 2679700 w 4489450"/>
              <a:gd name="connsiteY506" fmla="*/ 355600 h 1776730"/>
              <a:gd name="connsiteX507" fmla="*/ 2679700 w 4489450"/>
              <a:gd name="connsiteY507" fmla="*/ 504190 h 1776730"/>
              <a:gd name="connsiteX508" fmla="*/ 2692400 w 4489450"/>
              <a:gd name="connsiteY508" fmla="*/ 552450 h 1776730"/>
              <a:gd name="connsiteX509" fmla="*/ 2726690 w 4489450"/>
              <a:gd name="connsiteY509" fmla="*/ 586740 h 1776730"/>
              <a:gd name="connsiteX510" fmla="*/ 2774950 w 4489450"/>
              <a:gd name="connsiteY510" fmla="*/ 599440 h 1776730"/>
              <a:gd name="connsiteX511" fmla="*/ 2823210 w 4489450"/>
              <a:gd name="connsiteY511" fmla="*/ 586740 h 1776730"/>
              <a:gd name="connsiteX512" fmla="*/ 2857500 w 4489450"/>
              <a:gd name="connsiteY512" fmla="*/ 552450 h 1776730"/>
              <a:gd name="connsiteX513" fmla="*/ 2870200 w 4489450"/>
              <a:gd name="connsiteY513" fmla="*/ 504190 h 1776730"/>
              <a:gd name="connsiteX514" fmla="*/ 2870200 w 4489450"/>
              <a:gd name="connsiteY514" fmla="*/ 355600 h 1776730"/>
              <a:gd name="connsiteX515" fmla="*/ 2830830 w 4489450"/>
              <a:gd name="connsiteY515" fmla="*/ 355600 h 1776730"/>
              <a:gd name="connsiteX516" fmla="*/ 2830830 w 4489450"/>
              <a:gd name="connsiteY516" fmla="*/ 504190 h 1776730"/>
              <a:gd name="connsiteX517" fmla="*/ 3354070 w 4489450"/>
              <a:gd name="connsiteY517" fmla="*/ 1188720 h 1776730"/>
              <a:gd name="connsiteX518" fmla="*/ 3313430 w 4489450"/>
              <a:gd name="connsiteY518" fmla="*/ 1179830 h 1776730"/>
              <a:gd name="connsiteX519" fmla="*/ 3263900 w 4489450"/>
              <a:gd name="connsiteY519" fmla="*/ 1179830 h 1776730"/>
              <a:gd name="connsiteX520" fmla="*/ 3251200 w 4489450"/>
              <a:gd name="connsiteY520" fmla="*/ 1179830 h 1776730"/>
              <a:gd name="connsiteX521" fmla="*/ 3224530 w 4489450"/>
              <a:gd name="connsiteY521" fmla="*/ 1179830 h 1776730"/>
              <a:gd name="connsiteX522" fmla="*/ 3224530 w 4489450"/>
              <a:gd name="connsiteY522" fmla="*/ 1419860 h 1776730"/>
              <a:gd name="connsiteX523" fmla="*/ 3263900 w 4489450"/>
              <a:gd name="connsiteY523" fmla="*/ 1419860 h 1776730"/>
              <a:gd name="connsiteX524" fmla="*/ 3263900 w 4489450"/>
              <a:gd name="connsiteY524" fmla="*/ 1329690 h 1776730"/>
              <a:gd name="connsiteX525" fmla="*/ 3313430 w 4489450"/>
              <a:gd name="connsiteY525" fmla="*/ 1329690 h 1776730"/>
              <a:gd name="connsiteX526" fmla="*/ 3354070 w 4489450"/>
              <a:gd name="connsiteY526" fmla="*/ 1320800 h 1776730"/>
              <a:gd name="connsiteX527" fmla="*/ 3382010 w 4489450"/>
              <a:gd name="connsiteY527" fmla="*/ 1294130 h 1776730"/>
              <a:gd name="connsiteX528" fmla="*/ 3392170 w 4489450"/>
              <a:gd name="connsiteY528" fmla="*/ 1254760 h 1776730"/>
              <a:gd name="connsiteX529" fmla="*/ 3382010 w 4489450"/>
              <a:gd name="connsiteY529" fmla="*/ 1215390 h 1776730"/>
              <a:gd name="connsiteX530" fmla="*/ 3354070 w 4489450"/>
              <a:gd name="connsiteY530" fmla="*/ 1188720 h 1776730"/>
              <a:gd name="connsiteX531" fmla="*/ 3347720 w 4489450"/>
              <a:gd name="connsiteY531" fmla="*/ 1276350 h 1776730"/>
              <a:gd name="connsiteX532" fmla="*/ 3332480 w 4489450"/>
              <a:gd name="connsiteY532" fmla="*/ 1290320 h 1776730"/>
              <a:gd name="connsiteX533" fmla="*/ 3310890 w 4489450"/>
              <a:gd name="connsiteY533" fmla="*/ 1295400 h 1776730"/>
              <a:gd name="connsiteX534" fmla="*/ 3262630 w 4489450"/>
              <a:gd name="connsiteY534" fmla="*/ 1295400 h 1776730"/>
              <a:gd name="connsiteX535" fmla="*/ 3262630 w 4489450"/>
              <a:gd name="connsiteY535" fmla="*/ 1214120 h 1776730"/>
              <a:gd name="connsiteX536" fmla="*/ 3310890 w 4489450"/>
              <a:gd name="connsiteY536" fmla="*/ 1214120 h 1776730"/>
              <a:gd name="connsiteX537" fmla="*/ 3332480 w 4489450"/>
              <a:gd name="connsiteY537" fmla="*/ 1219200 h 1776730"/>
              <a:gd name="connsiteX538" fmla="*/ 3347720 w 4489450"/>
              <a:gd name="connsiteY538" fmla="*/ 1233170 h 1776730"/>
              <a:gd name="connsiteX539" fmla="*/ 3352800 w 4489450"/>
              <a:gd name="connsiteY539" fmla="*/ 1254760 h 1776730"/>
              <a:gd name="connsiteX540" fmla="*/ 3347720 w 4489450"/>
              <a:gd name="connsiteY540" fmla="*/ 1276350 h 1776730"/>
              <a:gd name="connsiteX541" fmla="*/ 3055620 w 4489450"/>
              <a:gd name="connsiteY541" fmla="*/ 485140 h 1776730"/>
              <a:gd name="connsiteX542" fmla="*/ 3082290 w 4489450"/>
              <a:gd name="connsiteY542" fmla="*/ 461010 h 1776730"/>
              <a:gd name="connsiteX543" fmla="*/ 3091180 w 4489450"/>
              <a:gd name="connsiteY543" fmla="*/ 424180 h 1776730"/>
              <a:gd name="connsiteX544" fmla="*/ 3082290 w 4489450"/>
              <a:gd name="connsiteY544" fmla="*/ 388620 h 1776730"/>
              <a:gd name="connsiteX545" fmla="*/ 3055620 w 4489450"/>
              <a:gd name="connsiteY545" fmla="*/ 364490 h 1776730"/>
              <a:gd name="connsiteX546" fmla="*/ 3016250 w 4489450"/>
              <a:gd name="connsiteY546" fmla="*/ 355600 h 1776730"/>
              <a:gd name="connsiteX547" fmla="*/ 2965450 w 4489450"/>
              <a:gd name="connsiteY547" fmla="*/ 355600 h 1776730"/>
              <a:gd name="connsiteX548" fmla="*/ 2952750 w 4489450"/>
              <a:gd name="connsiteY548" fmla="*/ 355600 h 1776730"/>
              <a:gd name="connsiteX549" fmla="*/ 2926080 w 4489450"/>
              <a:gd name="connsiteY549" fmla="*/ 355600 h 1776730"/>
              <a:gd name="connsiteX550" fmla="*/ 2926080 w 4489450"/>
              <a:gd name="connsiteY550" fmla="*/ 595630 h 1776730"/>
              <a:gd name="connsiteX551" fmla="*/ 2965450 w 4489450"/>
              <a:gd name="connsiteY551" fmla="*/ 595630 h 1776730"/>
              <a:gd name="connsiteX552" fmla="*/ 2965450 w 4489450"/>
              <a:gd name="connsiteY552" fmla="*/ 494030 h 1776730"/>
              <a:gd name="connsiteX553" fmla="*/ 2975610 w 4489450"/>
              <a:gd name="connsiteY553" fmla="*/ 494030 h 1776730"/>
              <a:gd name="connsiteX554" fmla="*/ 3058160 w 4489450"/>
              <a:gd name="connsiteY554" fmla="*/ 595630 h 1776730"/>
              <a:gd name="connsiteX555" fmla="*/ 3107690 w 4489450"/>
              <a:gd name="connsiteY555" fmla="*/ 595630 h 1776730"/>
              <a:gd name="connsiteX556" fmla="*/ 3022600 w 4489450"/>
              <a:gd name="connsiteY556" fmla="*/ 492760 h 1776730"/>
              <a:gd name="connsiteX557" fmla="*/ 3055620 w 4489450"/>
              <a:gd name="connsiteY557" fmla="*/ 485140 h 1776730"/>
              <a:gd name="connsiteX558" fmla="*/ 2965450 w 4489450"/>
              <a:gd name="connsiteY558" fmla="*/ 461010 h 1776730"/>
              <a:gd name="connsiteX559" fmla="*/ 2965450 w 4489450"/>
              <a:gd name="connsiteY559" fmla="*/ 389890 h 1776730"/>
              <a:gd name="connsiteX560" fmla="*/ 3013710 w 4489450"/>
              <a:gd name="connsiteY560" fmla="*/ 389890 h 1776730"/>
              <a:gd name="connsiteX561" fmla="*/ 3041650 w 4489450"/>
              <a:gd name="connsiteY561" fmla="*/ 400050 h 1776730"/>
              <a:gd name="connsiteX562" fmla="*/ 3051810 w 4489450"/>
              <a:gd name="connsiteY562" fmla="*/ 425450 h 1776730"/>
              <a:gd name="connsiteX563" fmla="*/ 3041650 w 4489450"/>
              <a:gd name="connsiteY563" fmla="*/ 452120 h 1776730"/>
              <a:gd name="connsiteX564" fmla="*/ 3013710 w 4489450"/>
              <a:gd name="connsiteY564" fmla="*/ 461010 h 1776730"/>
              <a:gd name="connsiteX565" fmla="*/ 2965450 w 4489450"/>
              <a:gd name="connsiteY565" fmla="*/ 461010 h 1776730"/>
              <a:gd name="connsiteX566" fmla="*/ 3055620 w 4489450"/>
              <a:gd name="connsiteY566" fmla="*/ 1309370 h 1776730"/>
              <a:gd name="connsiteX567" fmla="*/ 3082290 w 4489450"/>
              <a:gd name="connsiteY567" fmla="*/ 1285240 h 1776730"/>
              <a:gd name="connsiteX568" fmla="*/ 3091180 w 4489450"/>
              <a:gd name="connsiteY568" fmla="*/ 1248410 h 1776730"/>
              <a:gd name="connsiteX569" fmla="*/ 3082290 w 4489450"/>
              <a:gd name="connsiteY569" fmla="*/ 1212850 h 1776730"/>
              <a:gd name="connsiteX570" fmla="*/ 3055620 w 4489450"/>
              <a:gd name="connsiteY570" fmla="*/ 1188720 h 1776730"/>
              <a:gd name="connsiteX571" fmla="*/ 3016250 w 4489450"/>
              <a:gd name="connsiteY571" fmla="*/ 1179830 h 1776730"/>
              <a:gd name="connsiteX572" fmla="*/ 2965450 w 4489450"/>
              <a:gd name="connsiteY572" fmla="*/ 1179830 h 1776730"/>
              <a:gd name="connsiteX573" fmla="*/ 2952750 w 4489450"/>
              <a:gd name="connsiteY573" fmla="*/ 1179830 h 1776730"/>
              <a:gd name="connsiteX574" fmla="*/ 2926080 w 4489450"/>
              <a:gd name="connsiteY574" fmla="*/ 1179830 h 1776730"/>
              <a:gd name="connsiteX575" fmla="*/ 2926080 w 4489450"/>
              <a:gd name="connsiteY575" fmla="*/ 1419860 h 1776730"/>
              <a:gd name="connsiteX576" fmla="*/ 2965450 w 4489450"/>
              <a:gd name="connsiteY576" fmla="*/ 1419860 h 1776730"/>
              <a:gd name="connsiteX577" fmla="*/ 2965450 w 4489450"/>
              <a:gd name="connsiteY577" fmla="*/ 1318260 h 1776730"/>
              <a:gd name="connsiteX578" fmla="*/ 2975610 w 4489450"/>
              <a:gd name="connsiteY578" fmla="*/ 1318260 h 1776730"/>
              <a:gd name="connsiteX579" fmla="*/ 3058160 w 4489450"/>
              <a:gd name="connsiteY579" fmla="*/ 1419860 h 1776730"/>
              <a:gd name="connsiteX580" fmla="*/ 3107690 w 4489450"/>
              <a:gd name="connsiteY580" fmla="*/ 1419860 h 1776730"/>
              <a:gd name="connsiteX581" fmla="*/ 3022600 w 4489450"/>
              <a:gd name="connsiteY581" fmla="*/ 1316990 h 1776730"/>
              <a:gd name="connsiteX582" fmla="*/ 3055620 w 4489450"/>
              <a:gd name="connsiteY582" fmla="*/ 1309370 h 1776730"/>
              <a:gd name="connsiteX583" fmla="*/ 2965450 w 4489450"/>
              <a:gd name="connsiteY583" fmla="*/ 1285240 h 1776730"/>
              <a:gd name="connsiteX584" fmla="*/ 2965450 w 4489450"/>
              <a:gd name="connsiteY584" fmla="*/ 1214120 h 1776730"/>
              <a:gd name="connsiteX585" fmla="*/ 3013710 w 4489450"/>
              <a:gd name="connsiteY585" fmla="*/ 1214120 h 1776730"/>
              <a:gd name="connsiteX586" fmla="*/ 3041650 w 4489450"/>
              <a:gd name="connsiteY586" fmla="*/ 1224280 h 1776730"/>
              <a:gd name="connsiteX587" fmla="*/ 3051810 w 4489450"/>
              <a:gd name="connsiteY587" fmla="*/ 1249680 h 1776730"/>
              <a:gd name="connsiteX588" fmla="*/ 3041650 w 4489450"/>
              <a:gd name="connsiteY588" fmla="*/ 1276350 h 1776730"/>
              <a:gd name="connsiteX589" fmla="*/ 3013710 w 4489450"/>
              <a:gd name="connsiteY589" fmla="*/ 1285240 h 1776730"/>
              <a:gd name="connsiteX590" fmla="*/ 2965450 w 4489450"/>
              <a:gd name="connsiteY590" fmla="*/ 1285240 h 1776730"/>
              <a:gd name="connsiteX591" fmla="*/ 3055620 w 4489450"/>
              <a:gd name="connsiteY591" fmla="*/ 897890 h 1776730"/>
              <a:gd name="connsiteX592" fmla="*/ 3082290 w 4489450"/>
              <a:gd name="connsiteY592" fmla="*/ 873760 h 1776730"/>
              <a:gd name="connsiteX593" fmla="*/ 3091180 w 4489450"/>
              <a:gd name="connsiteY593" fmla="*/ 836930 h 1776730"/>
              <a:gd name="connsiteX594" fmla="*/ 3082290 w 4489450"/>
              <a:gd name="connsiteY594" fmla="*/ 801370 h 1776730"/>
              <a:gd name="connsiteX595" fmla="*/ 3055620 w 4489450"/>
              <a:gd name="connsiteY595" fmla="*/ 777240 h 1776730"/>
              <a:gd name="connsiteX596" fmla="*/ 3016250 w 4489450"/>
              <a:gd name="connsiteY596" fmla="*/ 768350 h 1776730"/>
              <a:gd name="connsiteX597" fmla="*/ 2965450 w 4489450"/>
              <a:gd name="connsiteY597" fmla="*/ 768350 h 1776730"/>
              <a:gd name="connsiteX598" fmla="*/ 2952750 w 4489450"/>
              <a:gd name="connsiteY598" fmla="*/ 768350 h 1776730"/>
              <a:gd name="connsiteX599" fmla="*/ 2926080 w 4489450"/>
              <a:gd name="connsiteY599" fmla="*/ 768350 h 1776730"/>
              <a:gd name="connsiteX600" fmla="*/ 2926080 w 4489450"/>
              <a:gd name="connsiteY600" fmla="*/ 1008380 h 1776730"/>
              <a:gd name="connsiteX601" fmla="*/ 2965450 w 4489450"/>
              <a:gd name="connsiteY601" fmla="*/ 1008380 h 1776730"/>
              <a:gd name="connsiteX602" fmla="*/ 2965450 w 4489450"/>
              <a:gd name="connsiteY602" fmla="*/ 906780 h 1776730"/>
              <a:gd name="connsiteX603" fmla="*/ 2975610 w 4489450"/>
              <a:gd name="connsiteY603" fmla="*/ 906780 h 1776730"/>
              <a:gd name="connsiteX604" fmla="*/ 3058160 w 4489450"/>
              <a:gd name="connsiteY604" fmla="*/ 1008380 h 1776730"/>
              <a:gd name="connsiteX605" fmla="*/ 3107690 w 4489450"/>
              <a:gd name="connsiteY605" fmla="*/ 1008380 h 1776730"/>
              <a:gd name="connsiteX606" fmla="*/ 3022600 w 4489450"/>
              <a:gd name="connsiteY606" fmla="*/ 905510 h 1776730"/>
              <a:gd name="connsiteX607" fmla="*/ 3055620 w 4489450"/>
              <a:gd name="connsiteY607" fmla="*/ 897890 h 1776730"/>
              <a:gd name="connsiteX608" fmla="*/ 2965450 w 4489450"/>
              <a:gd name="connsiteY608" fmla="*/ 873760 h 1776730"/>
              <a:gd name="connsiteX609" fmla="*/ 2965450 w 4489450"/>
              <a:gd name="connsiteY609" fmla="*/ 802640 h 1776730"/>
              <a:gd name="connsiteX610" fmla="*/ 3013710 w 4489450"/>
              <a:gd name="connsiteY610" fmla="*/ 802640 h 1776730"/>
              <a:gd name="connsiteX611" fmla="*/ 3041650 w 4489450"/>
              <a:gd name="connsiteY611" fmla="*/ 812800 h 1776730"/>
              <a:gd name="connsiteX612" fmla="*/ 3051810 w 4489450"/>
              <a:gd name="connsiteY612" fmla="*/ 838200 h 1776730"/>
              <a:gd name="connsiteX613" fmla="*/ 3041650 w 4489450"/>
              <a:gd name="connsiteY613" fmla="*/ 864870 h 1776730"/>
              <a:gd name="connsiteX614" fmla="*/ 3013710 w 4489450"/>
              <a:gd name="connsiteY614" fmla="*/ 873760 h 1776730"/>
              <a:gd name="connsiteX615" fmla="*/ 2965450 w 4489450"/>
              <a:gd name="connsiteY615" fmla="*/ 873760 h 1776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Lst>
            <a:rect l="l" t="t" r="r" b="b"/>
            <a:pathLst>
              <a:path w="4489450" h="1776730">
                <a:moveTo>
                  <a:pt x="2273300" y="453390"/>
                </a:moveTo>
                <a:lnTo>
                  <a:pt x="2211070" y="355600"/>
                </a:lnTo>
                <a:lnTo>
                  <a:pt x="2165350" y="355600"/>
                </a:lnTo>
                <a:lnTo>
                  <a:pt x="2254250" y="491490"/>
                </a:lnTo>
                <a:lnTo>
                  <a:pt x="2254250" y="595630"/>
                </a:lnTo>
                <a:lnTo>
                  <a:pt x="2293620" y="595630"/>
                </a:lnTo>
                <a:lnTo>
                  <a:pt x="2293620" y="488950"/>
                </a:lnTo>
                <a:lnTo>
                  <a:pt x="2381250" y="355600"/>
                </a:lnTo>
                <a:lnTo>
                  <a:pt x="2336800" y="355600"/>
                </a:lnTo>
                <a:lnTo>
                  <a:pt x="2273300" y="453390"/>
                </a:lnTo>
                <a:close/>
                <a:moveTo>
                  <a:pt x="2598420" y="800100"/>
                </a:moveTo>
                <a:cubicBezTo>
                  <a:pt x="2586990" y="788670"/>
                  <a:pt x="2574290" y="779780"/>
                  <a:pt x="2559050" y="773430"/>
                </a:cubicBezTo>
                <a:cubicBezTo>
                  <a:pt x="2543810" y="767080"/>
                  <a:pt x="2528570" y="764540"/>
                  <a:pt x="2510790" y="764540"/>
                </a:cubicBezTo>
                <a:cubicBezTo>
                  <a:pt x="2493010" y="764540"/>
                  <a:pt x="2477770" y="767080"/>
                  <a:pt x="2462530" y="773430"/>
                </a:cubicBezTo>
                <a:cubicBezTo>
                  <a:pt x="2447290" y="779780"/>
                  <a:pt x="2434590" y="788670"/>
                  <a:pt x="2423160" y="800100"/>
                </a:cubicBezTo>
                <a:cubicBezTo>
                  <a:pt x="2411730" y="811530"/>
                  <a:pt x="2402840" y="824230"/>
                  <a:pt x="2396490" y="839470"/>
                </a:cubicBezTo>
                <a:cubicBezTo>
                  <a:pt x="2390140" y="854710"/>
                  <a:pt x="2387600" y="869950"/>
                  <a:pt x="2387600" y="887730"/>
                </a:cubicBezTo>
                <a:cubicBezTo>
                  <a:pt x="2387600" y="905510"/>
                  <a:pt x="2390140" y="920750"/>
                  <a:pt x="2396490" y="935990"/>
                </a:cubicBezTo>
                <a:cubicBezTo>
                  <a:pt x="2402840" y="951230"/>
                  <a:pt x="2411730" y="963930"/>
                  <a:pt x="2423160" y="975360"/>
                </a:cubicBezTo>
                <a:cubicBezTo>
                  <a:pt x="2434590" y="986790"/>
                  <a:pt x="2447290" y="995680"/>
                  <a:pt x="2462530" y="1002030"/>
                </a:cubicBezTo>
                <a:cubicBezTo>
                  <a:pt x="2477770" y="1008380"/>
                  <a:pt x="2493010" y="1012190"/>
                  <a:pt x="2510790" y="1012190"/>
                </a:cubicBezTo>
                <a:cubicBezTo>
                  <a:pt x="2527300" y="1012190"/>
                  <a:pt x="2543810" y="1008380"/>
                  <a:pt x="2557780" y="1002030"/>
                </a:cubicBezTo>
                <a:cubicBezTo>
                  <a:pt x="2573020" y="995680"/>
                  <a:pt x="2585720" y="986790"/>
                  <a:pt x="2597150" y="975360"/>
                </a:cubicBezTo>
                <a:cubicBezTo>
                  <a:pt x="2608580" y="963930"/>
                  <a:pt x="2617470" y="951230"/>
                  <a:pt x="2623820" y="935990"/>
                </a:cubicBezTo>
                <a:cubicBezTo>
                  <a:pt x="2630170" y="920750"/>
                  <a:pt x="2632710" y="905510"/>
                  <a:pt x="2632710" y="887730"/>
                </a:cubicBezTo>
                <a:cubicBezTo>
                  <a:pt x="2632710" y="869950"/>
                  <a:pt x="2630170" y="854710"/>
                  <a:pt x="2623820" y="839470"/>
                </a:cubicBezTo>
                <a:cubicBezTo>
                  <a:pt x="2618740" y="824230"/>
                  <a:pt x="2609850" y="811530"/>
                  <a:pt x="2598420" y="800100"/>
                </a:cubicBezTo>
                <a:close/>
                <a:moveTo>
                  <a:pt x="2583180" y="932180"/>
                </a:moveTo>
                <a:cubicBezTo>
                  <a:pt x="2575560" y="944880"/>
                  <a:pt x="2566670" y="955040"/>
                  <a:pt x="2553970" y="962660"/>
                </a:cubicBezTo>
                <a:cubicBezTo>
                  <a:pt x="2541270" y="970280"/>
                  <a:pt x="2527300" y="974090"/>
                  <a:pt x="2510790" y="974090"/>
                </a:cubicBezTo>
                <a:cubicBezTo>
                  <a:pt x="2499360" y="974090"/>
                  <a:pt x="2487930" y="971550"/>
                  <a:pt x="2477770" y="967740"/>
                </a:cubicBezTo>
                <a:cubicBezTo>
                  <a:pt x="2467610" y="963930"/>
                  <a:pt x="2458720" y="957580"/>
                  <a:pt x="2452370" y="949960"/>
                </a:cubicBezTo>
                <a:cubicBezTo>
                  <a:pt x="2444750" y="942340"/>
                  <a:pt x="2439670" y="933450"/>
                  <a:pt x="2435860" y="923290"/>
                </a:cubicBezTo>
                <a:cubicBezTo>
                  <a:pt x="2432050" y="913130"/>
                  <a:pt x="2429510" y="900430"/>
                  <a:pt x="2429510" y="889000"/>
                </a:cubicBezTo>
                <a:cubicBezTo>
                  <a:pt x="2429510" y="872490"/>
                  <a:pt x="2433320" y="857250"/>
                  <a:pt x="2439670" y="844550"/>
                </a:cubicBezTo>
                <a:cubicBezTo>
                  <a:pt x="2447290" y="831850"/>
                  <a:pt x="2456180" y="821690"/>
                  <a:pt x="2468880" y="814070"/>
                </a:cubicBezTo>
                <a:cubicBezTo>
                  <a:pt x="2481580" y="806450"/>
                  <a:pt x="2495550" y="802640"/>
                  <a:pt x="2510790" y="802640"/>
                </a:cubicBezTo>
                <a:cubicBezTo>
                  <a:pt x="2523490" y="802640"/>
                  <a:pt x="2533650" y="805180"/>
                  <a:pt x="2543810" y="808990"/>
                </a:cubicBezTo>
                <a:cubicBezTo>
                  <a:pt x="2553970" y="812800"/>
                  <a:pt x="2562860" y="819150"/>
                  <a:pt x="2569210" y="826770"/>
                </a:cubicBezTo>
                <a:cubicBezTo>
                  <a:pt x="2576830" y="834390"/>
                  <a:pt x="2581910" y="843280"/>
                  <a:pt x="2585720" y="853440"/>
                </a:cubicBezTo>
                <a:cubicBezTo>
                  <a:pt x="2589530" y="863600"/>
                  <a:pt x="2592070" y="875030"/>
                  <a:pt x="2592070" y="887730"/>
                </a:cubicBezTo>
                <a:cubicBezTo>
                  <a:pt x="2593340" y="904240"/>
                  <a:pt x="2590800" y="919480"/>
                  <a:pt x="2583180" y="932180"/>
                </a:cubicBezTo>
                <a:close/>
                <a:moveTo>
                  <a:pt x="2598420" y="1212850"/>
                </a:moveTo>
                <a:cubicBezTo>
                  <a:pt x="2586990" y="1201420"/>
                  <a:pt x="2574290" y="1192530"/>
                  <a:pt x="2559050" y="1186180"/>
                </a:cubicBezTo>
                <a:cubicBezTo>
                  <a:pt x="2543810" y="1179830"/>
                  <a:pt x="2528570" y="1177290"/>
                  <a:pt x="2510790" y="1177290"/>
                </a:cubicBezTo>
                <a:cubicBezTo>
                  <a:pt x="2493010" y="1177290"/>
                  <a:pt x="2477770" y="1179830"/>
                  <a:pt x="2462530" y="1186180"/>
                </a:cubicBezTo>
                <a:cubicBezTo>
                  <a:pt x="2447290" y="1192530"/>
                  <a:pt x="2434590" y="1201420"/>
                  <a:pt x="2423160" y="1212850"/>
                </a:cubicBezTo>
                <a:cubicBezTo>
                  <a:pt x="2411730" y="1224280"/>
                  <a:pt x="2402840" y="1236980"/>
                  <a:pt x="2396490" y="1252220"/>
                </a:cubicBezTo>
                <a:cubicBezTo>
                  <a:pt x="2390140" y="1267460"/>
                  <a:pt x="2387600" y="1282700"/>
                  <a:pt x="2387600" y="1300480"/>
                </a:cubicBezTo>
                <a:cubicBezTo>
                  <a:pt x="2387600" y="1318260"/>
                  <a:pt x="2390140" y="1333500"/>
                  <a:pt x="2396490" y="1348740"/>
                </a:cubicBezTo>
                <a:cubicBezTo>
                  <a:pt x="2402840" y="1363980"/>
                  <a:pt x="2411730" y="1376680"/>
                  <a:pt x="2423160" y="1388110"/>
                </a:cubicBezTo>
                <a:cubicBezTo>
                  <a:pt x="2434590" y="1399540"/>
                  <a:pt x="2447290" y="1408430"/>
                  <a:pt x="2462530" y="1414780"/>
                </a:cubicBezTo>
                <a:cubicBezTo>
                  <a:pt x="2477770" y="1421130"/>
                  <a:pt x="2493010" y="1424940"/>
                  <a:pt x="2510790" y="1424940"/>
                </a:cubicBezTo>
                <a:cubicBezTo>
                  <a:pt x="2527300" y="1424940"/>
                  <a:pt x="2543810" y="1421130"/>
                  <a:pt x="2557780" y="1414780"/>
                </a:cubicBezTo>
                <a:cubicBezTo>
                  <a:pt x="2573020" y="1408430"/>
                  <a:pt x="2585720" y="1399540"/>
                  <a:pt x="2597150" y="1388110"/>
                </a:cubicBezTo>
                <a:cubicBezTo>
                  <a:pt x="2608580" y="1376680"/>
                  <a:pt x="2617470" y="1363980"/>
                  <a:pt x="2623820" y="1348740"/>
                </a:cubicBezTo>
                <a:cubicBezTo>
                  <a:pt x="2630170" y="1333500"/>
                  <a:pt x="2632710" y="1318260"/>
                  <a:pt x="2632710" y="1300480"/>
                </a:cubicBezTo>
                <a:cubicBezTo>
                  <a:pt x="2632710" y="1282700"/>
                  <a:pt x="2630170" y="1267460"/>
                  <a:pt x="2623820" y="1252220"/>
                </a:cubicBezTo>
                <a:cubicBezTo>
                  <a:pt x="2618740" y="1236980"/>
                  <a:pt x="2609850" y="1224280"/>
                  <a:pt x="2598420" y="1212850"/>
                </a:cubicBezTo>
                <a:close/>
                <a:moveTo>
                  <a:pt x="2583180" y="1344930"/>
                </a:moveTo>
                <a:cubicBezTo>
                  <a:pt x="2575560" y="1357630"/>
                  <a:pt x="2566670" y="1367790"/>
                  <a:pt x="2553970" y="1375410"/>
                </a:cubicBezTo>
                <a:cubicBezTo>
                  <a:pt x="2541270" y="1383030"/>
                  <a:pt x="2527300" y="1386840"/>
                  <a:pt x="2510790" y="1386840"/>
                </a:cubicBezTo>
                <a:cubicBezTo>
                  <a:pt x="2499360" y="1386840"/>
                  <a:pt x="2487930" y="1384300"/>
                  <a:pt x="2477770" y="1380490"/>
                </a:cubicBezTo>
                <a:cubicBezTo>
                  <a:pt x="2467610" y="1376680"/>
                  <a:pt x="2458720" y="1370330"/>
                  <a:pt x="2452370" y="1362710"/>
                </a:cubicBezTo>
                <a:cubicBezTo>
                  <a:pt x="2444750" y="1355090"/>
                  <a:pt x="2439670" y="1346200"/>
                  <a:pt x="2435860" y="1334770"/>
                </a:cubicBezTo>
                <a:cubicBezTo>
                  <a:pt x="2432050" y="1324610"/>
                  <a:pt x="2429510" y="1311910"/>
                  <a:pt x="2429510" y="1300480"/>
                </a:cubicBezTo>
                <a:cubicBezTo>
                  <a:pt x="2429510" y="1283970"/>
                  <a:pt x="2433320" y="1268730"/>
                  <a:pt x="2439670" y="1256030"/>
                </a:cubicBezTo>
                <a:cubicBezTo>
                  <a:pt x="2446020" y="1243330"/>
                  <a:pt x="2456180" y="1233170"/>
                  <a:pt x="2468880" y="1225550"/>
                </a:cubicBezTo>
                <a:cubicBezTo>
                  <a:pt x="2481580" y="1217930"/>
                  <a:pt x="2495550" y="1214120"/>
                  <a:pt x="2510790" y="1214120"/>
                </a:cubicBezTo>
                <a:cubicBezTo>
                  <a:pt x="2523490" y="1214120"/>
                  <a:pt x="2533650" y="1216660"/>
                  <a:pt x="2543810" y="1220470"/>
                </a:cubicBezTo>
                <a:cubicBezTo>
                  <a:pt x="2553970" y="1224280"/>
                  <a:pt x="2562860" y="1230630"/>
                  <a:pt x="2569210" y="1238250"/>
                </a:cubicBezTo>
                <a:cubicBezTo>
                  <a:pt x="2576830" y="1245870"/>
                  <a:pt x="2581910" y="1254760"/>
                  <a:pt x="2585720" y="1264920"/>
                </a:cubicBezTo>
                <a:cubicBezTo>
                  <a:pt x="2589530" y="1275080"/>
                  <a:pt x="2592070" y="1286510"/>
                  <a:pt x="2592070" y="1299210"/>
                </a:cubicBezTo>
                <a:cubicBezTo>
                  <a:pt x="2593340" y="1316990"/>
                  <a:pt x="2590800" y="1332230"/>
                  <a:pt x="2583180" y="1344930"/>
                </a:cubicBezTo>
                <a:close/>
                <a:moveTo>
                  <a:pt x="2273300" y="866140"/>
                </a:moveTo>
                <a:lnTo>
                  <a:pt x="2211070" y="768350"/>
                </a:lnTo>
                <a:lnTo>
                  <a:pt x="2165350" y="768350"/>
                </a:lnTo>
                <a:lnTo>
                  <a:pt x="2254250" y="904240"/>
                </a:lnTo>
                <a:lnTo>
                  <a:pt x="2254250" y="1008380"/>
                </a:lnTo>
                <a:lnTo>
                  <a:pt x="2293620" y="1008380"/>
                </a:lnTo>
                <a:lnTo>
                  <a:pt x="2293620" y="901700"/>
                </a:lnTo>
                <a:lnTo>
                  <a:pt x="2381250" y="767080"/>
                </a:lnTo>
                <a:lnTo>
                  <a:pt x="2336800" y="767080"/>
                </a:lnTo>
                <a:lnTo>
                  <a:pt x="2273300" y="866140"/>
                </a:lnTo>
                <a:close/>
                <a:moveTo>
                  <a:pt x="3759200" y="595630"/>
                </a:moveTo>
                <a:lnTo>
                  <a:pt x="3881120" y="595630"/>
                </a:lnTo>
                <a:lnTo>
                  <a:pt x="3881120" y="560070"/>
                </a:lnTo>
                <a:lnTo>
                  <a:pt x="3759200" y="560070"/>
                </a:lnTo>
                <a:lnTo>
                  <a:pt x="3759200" y="490220"/>
                </a:lnTo>
                <a:lnTo>
                  <a:pt x="3869690" y="490220"/>
                </a:lnTo>
                <a:lnTo>
                  <a:pt x="3869690" y="455930"/>
                </a:lnTo>
                <a:lnTo>
                  <a:pt x="3759200" y="455930"/>
                </a:lnTo>
                <a:lnTo>
                  <a:pt x="3759200" y="391160"/>
                </a:lnTo>
                <a:lnTo>
                  <a:pt x="3879850" y="391160"/>
                </a:lnTo>
                <a:lnTo>
                  <a:pt x="3879850" y="355600"/>
                </a:lnTo>
                <a:lnTo>
                  <a:pt x="3759200" y="355600"/>
                </a:lnTo>
                <a:lnTo>
                  <a:pt x="3746500" y="355600"/>
                </a:lnTo>
                <a:lnTo>
                  <a:pt x="3719830" y="355600"/>
                </a:lnTo>
                <a:lnTo>
                  <a:pt x="3719830" y="595630"/>
                </a:lnTo>
                <a:lnTo>
                  <a:pt x="3746500" y="595630"/>
                </a:lnTo>
                <a:lnTo>
                  <a:pt x="3759200" y="595630"/>
                </a:lnTo>
                <a:close/>
                <a:moveTo>
                  <a:pt x="1830070" y="1775460"/>
                </a:moveTo>
                <a:lnTo>
                  <a:pt x="1854200" y="1775460"/>
                </a:lnTo>
                <a:lnTo>
                  <a:pt x="1854200" y="0"/>
                </a:lnTo>
                <a:lnTo>
                  <a:pt x="1830070" y="0"/>
                </a:lnTo>
                <a:lnTo>
                  <a:pt x="1830070" y="1775460"/>
                </a:lnTo>
                <a:close/>
                <a:moveTo>
                  <a:pt x="3458210" y="355600"/>
                </a:moveTo>
                <a:lnTo>
                  <a:pt x="3418840" y="355600"/>
                </a:lnTo>
                <a:lnTo>
                  <a:pt x="3418840" y="595630"/>
                </a:lnTo>
                <a:lnTo>
                  <a:pt x="3458210" y="595630"/>
                </a:lnTo>
                <a:lnTo>
                  <a:pt x="3458210" y="355600"/>
                </a:lnTo>
                <a:close/>
                <a:moveTo>
                  <a:pt x="3557270" y="492760"/>
                </a:moveTo>
                <a:lnTo>
                  <a:pt x="3667760" y="492760"/>
                </a:lnTo>
                <a:lnTo>
                  <a:pt x="3667760" y="457200"/>
                </a:lnTo>
                <a:lnTo>
                  <a:pt x="3557270" y="457200"/>
                </a:lnTo>
                <a:lnTo>
                  <a:pt x="3557270" y="392430"/>
                </a:lnTo>
                <a:lnTo>
                  <a:pt x="3672840" y="392430"/>
                </a:lnTo>
                <a:lnTo>
                  <a:pt x="3672840" y="355600"/>
                </a:lnTo>
                <a:lnTo>
                  <a:pt x="3557270" y="355600"/>
                </a:lnTo>
                <a:lnTo>
                  <a:pt x="3544570" y="355600"/>
                </a:lnTo>
                <a:lnTo>
                  <a:pt x="3517900" y="355600"/>
                </a:lnTo>
                <a:lnTo>
                  <a:pt x="3517900" y="595630"/>
                </a:lnTo>
                <a:lnTo>
                  <a:pt x="3557270" y="595630"/>
                </a:lnTo>
                <a:lnTo>
                  <a:pt x="3557270" y="492760"/>
                </a:lnTo>
                <a:close/>
                <a:moveTo>
                  <a:pt x="3962400" y="1008380"/>
                </a:moveTo>
                <a:lnTo>
                  <a:pt x="4084320" y="1008380"/>
                </a:lnTo>
                <a:lnTo>
                  <a:pt x="4084320" y="972820"/>
                </a:lnTo>
                <a:lnTo>
                  <a:pt x="3962400" y="972820"/>
                </a:lnTo>
                <a:lnTo>
                  <a:pt x="3962400" y="902970"/>
                </a:lnTo>
                <a:lnTo>
                  <a:pt x="4072890" y="902970"/>
                </a:lnTo>
                <a:lnTo>
                  <a:pt x="4072890" y="868680"/>
                </a:lnTo>
                <a:lnTo>
                  <a:pt x="3962400" y="868680"/>
                </a:lnTo>
                <a:lnTo>
                  <a:pt x="3962400" y="803910"/>
                </a:lnTo>
                <a:lnTo>
                  <a:pt x="4083050" y="803910"/>
                </a:lnTo>
                <a:lnTo>
                  <a:pt x="4083050" y="768350"/>
                </a:lnTo>
                <a:lnTo>
                  <a:pt x="3962400" y="768350"/>
                </a:lnTo>
                <a:lnTo>
                  <a:pt x="3949700" y="768350"/>
                </a:lnTo>
                <a:lnTo>
                  <a:pt x="3923030" y="768350"/>
                </a:lnTo>
                <a:lnTo>
                  <a:pt x="3923030" y="1008380"/>
                </a:lnTo>
                <a:lnTo>
                  <a:pt x="3949700" y="1008380"/>
                </a:lnTo>
                <a:lnTo>
                  <a:pt x="3962400" y="1008380"/>
                </a:lnTo>
                <a:close/>
                <a:moveTo>
                  <a:pt x="3262630" y="595630"/>
                </a:moveTo>
                <a:lnTo>
                  <a:pt x="3375660" y="595630"/>
                </a:lnTo>
                <a:lnTo>
                  <a:pt x="3375660" y="560070"/>
                </a:lnTo>
                <a:lnTo>
                  <a:pt x="3262630" y="560070"/>
                </a:lnTo>
                <a:lnTo>
                  <a:pt x="3262630" y="355600"/>
                </a:lnTo>
                <a:lnTo>
                  <a:pt x="3223260" y="355600"/>
                </a:lnTo>
                <a:lnTo>
                  <a:pt x="3223260" y="595630"/>
                </a:lnTo>
                <a:lnTo>
                  <a:pt x="3249930" y="595630"/>
                </a:lnTo>
                <a:lnTo>
                  <a:pt x="3262630" y="595630"/>
                </a:lnTo>
                <a:close/>
                <a:moveTo>
                  <a:pt x="353060" y="684530"/>
                </a:moveTo>
                <a:lnTo>
                  <a:pt x="318770" y="684530"/>
                </a:lnTo>
                <a:cubicBezTo>
                  <a:pt x="311150" y="684530"/>
                  <a:pt x="306070" y="689610"/>
                  <a:pt x="306070" y="695960"/>
                </a:cubicBezTo>
                <a:lnTo>
                  <a:pt x="306070" y="953770"/>
                </a:lnTo>
                <a:lnTo>
                  <a:pt x="306070" y="1029970"/>
                </a:lnTo>
                <a:cubicBezTo>
                  <a:pt x="306070" y="1055370"/>
                  <a:pt x="327660" y="1075690"/>
                  <a:pt x="351790" y="1075690"/>
                </a:cubicBezTo>
                <a:lnTo>
                  <a:pt x="384810" y="1075690"/>
                </a:lnTo>
                <a:cubicBezTo>
                  <a:pt x="389890" y="1075690"/>
                  <a:pt x="396240" y="1070610"/>
                  <a:pt x="396240" y="1064260"/>
                </a:cubicBezTo>
                <a:lnTo>
                  <a:pt x="396240" y="952500"/>
                </a:lnTo>
                <a:lnTo>
                  <a:pt x="396240" y="911860"/>
                </a:lnTo>
                <a:lnTo>
                  <a:pt x="433070" y="911860"/>
                </a:lnTo>
                <a:cubicBezTo>
                  <a:pt x="491490" y="911860"/>
                  <a:pt x="542290" y="892810"/>
                  <a:pt x="580390" y="859790"/>
                </a:cubicBezTo>
                <a:cubicBezTo>
                  <a:pt x="618490" y="822960"/>
                  <a:pt x="640080" y="772160"/>
                  <a:pt x="640080" y="711200"/>
                </a:cubicBezTo>
                <a:cubicBezTo>
                  <a:pt x="640080" y="591820"/>
                  <a:pt x="557530" y="514350"/>
                  <a:pt x="429260" y="514350"/>
                </a:cubicBezTo>
                <a:lnTo>
                  <a:pt x="349250" y="514350"/>
                </a:lnTo>
                <a:cubicBezTo>
                  <a:pt x="323850" y="514350"/>
                  <a:pt x="304800" y="534670"/>
                  <a:pt x="304800" y="560070"/>
                </a:cubicBezTo>
                <a:lnTo>
                  <a:pt x="304800" y="594360"/>
                </a:lnTo>
                <a:cubicBezTo>
                  <a:pt x="304800" y="600710"/>
                  <a:pt x="309880" y="605790"/>
                  <a:pt x="316230" y="605790"/>
                </a:cubicBezTo>
                <a:lnTo>
                  <a:pt x="431800" y="605790"/>
                </a:lnTo>
                <a:cubicBezTo>
                  <a:pt x="485140" y="605790"/>
                  <a:pt x="551180" y="624840"/>
                  <a:pt x="551180" y="711200"/>
                </a:cubicBezTo>
                <a:cubicBezTo>
                  <a:pt x="551180" y="746760"/>
                  <a:pt x="541020" y="773430"/>
                  <a:pt x="521970" y="793750"/>
                </a:cubicBezTo>
                <a:cubicBezTo>
                  <a:pt x="500380" y="812800"/>
                  <a:pt x="472440" y="822960"/>
                  <a:pt x="438150" y="822960"/>
                </a:cubicBezTo>
                <a:lnTo>
                  <a:pt x="398780" y="822960"/>
                </a:lnTo>
                <a:lnTo>
                  <a:pt x="398780" y="730250"/>
                </a:lnTo>
                <a:cubicBezTo>
                  <a:pt x="397510" y="703580"/>
                  <a:pt x="377190" y="684530"/>
                  <a:pt x="353060" y="684530"/>
                </a:cubicBezTo>
                <a:close/>
                <a:moveTo>
                  <a:pt x="763270" y="0"/>
                </a:moveTo>
                <a:cubicBezTo>
                  <a:pt x="344170" y="0"/>
                  <a:pt x="0" y="309880"/>
                  <a:pt x="0" y="689610"/>
                </a:cubicBezTo>
                <a:lnTo>
                  <a:pt x="0" y="690880"/>
                </a:lnTo>
                <a:lnTo>
                  <a:pt x="0" y="692150"/>
                </a:lnTo>
                <a:cubicBezTo>
                  <a:pt x="0" y="815340"/>
                  <a:pt x="38100" y="935990"/>
                  <a:pt x="107950" y="1042670"/>
                </a:cubicBezTo>
                <a:cubicBezTo>
                  <a:pt x="170180" y="1135380"/>
                  <a:pt x="311150" y="1286510"/>
                  <a:pt x="447040" y="1433830"/>
                </a:cubicBezTo>
                <a:cubicBezTo>
                  <a:pt x="491490" y="1482090"/>
                  <a:pt x="542290" y="1535430"/>
                  <a:pt x="586740" y="1583690"/>
                </a:cubicBezTo>
                <a:cubicBezTo>
                  <a:pt x="615950" y="1617980"/>
                  <a:pt x="645160" y="1649730"/>
                  <a:pt x="668020" y="1676400"/>
                </a:cubicBezTo>
                <a:cubicBezTo>
                  <a:pt x="681990" y="1692910"/>
                  <a:pt x="731520" y="1748790"/>
                  <a:pt x="750570" y="1772920"/>
                </a:cubicBezTo>
                <a:cubicBezTo>
                  <a:pt x="755650" y="1778000"/>
                  <a:pt x="764540" y="1778000"/>
                  <a:pt x="768350" y="1772920"/>
                </a:cubicBezTo>
                <a:lnTo>
                  <a:pt x="849630" y="1676400"/>
                </a:lnTo>
                <a:cubicBezTo>
                  <a:pt x="868680" y="1652270"/>
                  <a:pt x="892810" y="1624330"/>
                  <a:pt x="919480" y="1593850"/>
                </a:cubicBezTo>
                <a:cubicBezTo>
                  <a:pt x="984250" y="1522730"/>
                  <a:pt x="1061720" y="1438910"/>
                  <a:pt x="1121410" y="1372870"/>
                </a:cubicBezTo>
                <a:cubicBezTo>
                  <a:pt x="1131570" y="1361440"/>
                  <a:pt x="1143000" y="1351280"/>
                  <a:pt x="1151890" y="1339850"/>
                </a:cubicBezTo>
                <a:cubicBezTo>
                  <a:pt x="1177290" y="1313180"/>
                  <a:pt x="1201420" y="1286510"/>
                  <a:pt x="1223010" y="1262380"/>
                </a:cubicBezTo>
                <a:cubicBezTo>
                  <a:pt x="1230630" y="1256030"/>
                  <a:pt x="1225550" y="1243330"/>
                  <a:pt x="1217930" y="1242060"/>
                </a:cubicBezTo>
                <a:lnTo>
                  <a:pt x="1214120" y="1242060"/>
                </a:lnTo>
                <a:lnTo>
                  <a:pt x="1136650" y="1242060"/>
                </a:lnTo>
                <a:cubicBezTo>
                  <a:pt x="1129030" y="1242060"/>
                  <a:pt x="1122680" y="1245870"/>
                  <a:pt x="1118870" y="1250950"/>
                </a:cubicBezTo>
                <a:cubicBezTo>
                  <a:pt x="1113790" y="1256030"/>
                  <a:pt x="1108710" y="1262380"/>
                  <a:pt x="1103630" y="1267460"/>
                </a:cubicBezTo>
                <a:cubicBezTo>
                  <a:pt x="1088390" y="1282700"/>
                  <a:pt x="1073150" y="1299210"/>
                  <a:pt x="1059180" y="1315720"/>
                </a:cubicBezTo>
                <a:cubicBezTo>
                  <a:pt x="991870" y="1386840"/>
                  <a:pt x="937260" y="1446530"/>
                  <a:pt x="892810" y="1496060"/>
                </a:cubicBezTo>
                <a:cubicBezTo>
                  <a:pt x="836930" y="1558290"/>
                  <a:pt x="796290" y="1605280"/>
                  <a:pt x="768350" y="1640840"/>
                </a:cubicBezTo>
                <a:cubicBezTo>
                  <a:pt x="763270" y="1647190"/>
                  <a:pt x="751840" y="1647190"/>
                  <a:pt x="745490" y="1640840"/>
                </a:cubicBezTo>
                <a:cubicBezTo>
                  <a:pt x="716280" y="1601470"/>
                  <a:pt x="668020" y="1549400"/>
                  <a:pt x="600710" y="1477010"/>
                </a:cubicBezTo>
                <a:cubicBezTo>
                  <a:pt x="572770" y="1446530"/>
                  <a:pt x="541020" y="1413510"/>
                  <a:pt x="505460" y="1374140"/>
                </a:cubicBezTo>
                <a:cubicBezTo>
                  <a:pt x="377190" y="1235710"/>
                  <a:pt x="229870" y="1080770"/>
                  <a:pt x="173990" y="993140"/>
                </a:cubicBezTo>
                <a:cubicBezTo>
                  <a:pt x="158750" y="969010"/>
                  <a:pt x="144780" y="946150"/>
                  <a:pt x="133350" y="922020"/>
                </a:cubicBezTo>
                <a:cubicBezTo>
                  <a:pt x="128270" y="911860"/>
                  <a:pt x="123190" y="901700"/>
                  <a:pt x="119380" y="891540"/>
                </a:cubicBezTo>
                <a:cubicBezTo>
                  <a:pt x="106680" y="859790"/>
                  <a:pt x="97790" y="828040"/>
                  <a:pt x="91440" y="795020"/>
                </a:cubicBezTo>
                <a:lnTo>
                  <a:pt x="91440" y="791210"/>
                </a:lnTo>
                <a:cubicBezTo>
                  <a:pt x="83820" y="756920"/>
                  <a:pt x="81280" y="722630"/>
                  <a:pt x="81280" y="687070"/>
                </a:cubicBezTo>
                <a:cubicBezTo>
                  <a:pt x="81280" y="353060"/>
                  <a:pt x="386080" y="82550"/>
                  <a:pt x="759460" y="82550"/>
                </a:cubicBezTo>
                <a:cubicBezTo>
                  <a:pt x="1132840" y="82550"/>
                  <a:pt x="1438910" y="354330"/>
                  <a:pt x="1438910" y="687070"/>
                </a:cubicBezTo>
                <a:cubicBezTo>
                  <a:pt x="1438910" y="722630"/>
                  <a:pt x="1435100" y="755650"/>
                  <a:pt x="1427480" y="789940"/>
                </a:cubicBezTo>
                <a:lnTo>
                  <a:pt x="1423670" y="815340"/>
                </a:lnTo>
                <a:cubicBezTo>
                  <a:pt x="1422400" y="820420"/>
                  <a:pt x="1419860" y="826770"/>
                  <a:pt x="1418590" y="834390"/>
                </a:cubicBezTo>
                <a:cubicBezTo>
                  <a:pt x="1417320" y="839470"/>
                  <a:pt x="1416050" y="844550"/>
                  <a:pt x="1414780" y="848360"/>
                </a:cubicBezTo>
                <a:cubicBezTo>
                  <a:pt x="1414780" y="849630"/>
                  <a:pt x="1414780" y="852170"/>
                  <a:pt x="1412240" y="852170"/>
                </a:cubicBezTo>
                <a:cubicBezTo>
                  <a:pt x="1400810" y="886460"/>
                  <a:pt x="1385570" y="923290"/>
                  <a:pt x="1366520" y="961390"/>
                </a:cubicBezTo>
                <a:cubicBezTo>
                  <a:pt x="1366520" y="961390"/>
                  <a:pt x="1366520" y="962660"/>
                  <a:pt x="1365250" y="962660"/>
                </a:cubicBezTo>
                <a:cubicBezTo>
                  <a:pt x="1361440" y="967740"/>
                  <a:pt x="1357630" y="974090"/>
                  <a:pt x="1353820" y="979170"/>
                </a:cubicBezTo>
                <a:lnTo>
                  <a:pt x="1193800" y="979170"/>
                </a:lnTo>
                <a:lnTo>
                  <a:pt x="1193800" y="558800"/>
                </a:lnTo>
                <a:cubicBezTo>
                  <a:pt x="1193800" y="538480"/>
                  <a:pt x="1177290" y="523240"/>
                  <a:pt x="1158240" y="523240"/>
                </a:cubicBezTo>
                <a:lnTo>
                  <a:pt x="1115060" y="523240"/>
                </a:lnTo>
                <a:cubicBezTo>
                  <a:pt x="1107440" y="523240"/>
                  <a:pt x="1103630" y="528320"/>
                  <a:pt x="1103630" y="534670"/>
                </a:cubicBezTo>
                <a:lnTo>
                  <a:pt x="1103630" y="1060450"/>
                </a:lnTo>
                <a:cubicBezTo>
                  <a:pt x="1103630" y="1066800"/>
                  <a:pt x="1107440" y="1071880"/>
                  <a:pt x="1115060" y="1071880"/>
                </a:cubicBezTo>
                <a:lnTo>
                  <a:pt x="1374140" y="1071880"/>
                </a:lnTo>
                <a:cubicBezTo>
                  <a:pt x="1381760" y="1071880"/>
                  <a:pt x="1385570" y="1070610"/>
                  <a:pt x="1390650" y="1068070"/>
                </a:cubicBezTo>
                <a:cubicBezTo>
                  <a:pt x="1394460" y="1066800"/>
                  <a:pt x="1399540" y="1062990"/>
                  <a:pt x="1400810" y="1059180"/>
                </a:cubicBezTo>
                <a:lnTo>
                  <a:pt x="1419860" y="1028700"/>
                </a:lnTo>
                <a:cubicBezTo>
                  <a:pt x="1485900" y="925830"/>
                  <a:pt x="1518920" y="811530"/>
                  <a:pt x="1518920" y="692150"/>
                </a:cubicBezTo>
                <a:lnTo>
                  <a:pt x="1518920" y="688340"/>
                </a:lnTo>
                <a:cubicBezTo>
                  <a:pt x="1526540" y="309880"/>
                  <a:pt x="1184910" y="0"/>
                  <a:pt x="763270" y="0"/>
                </a:cubicBezTo>
                <a:close/>
                <a:moveTo>
                  <a:pt x="751840" y="680720"/>
                </a:moveTo>
                <a:lnTo>
                  <a:pt x="718820" y="680720"/>
                </a:lnTo>
                <a:cubicBezTo>
                  <a:pt x="711200" y="680720"/>
                  <a:pt x="707390" y="685800"/>
                  <a:pt x="707390" y="692150"/>
                </a:cubicBezTo>
                <a:lnTo>
                  <a:pt x="707390" y="820420"/>
                </a:lnTo>
                <a:lnTo>
                  <a:pt x="707390" y="1023620"/>
                </a:lnTo>
                <a:cubicBezTo>
                  <a:pt x="707390" y="1050290"/>
                  <a:pt x="728980" y="1071880"/>
                  <a:pt x="755650" y="1071880"/>
                </a:cubicBezTo>
                <a:lnTo>
                  <a:pt x="787400" y="1071880"/>
                </a:lnTo>
                <a:cubicBezTo>
                  <a:pt x="795020" y="1071880"/>
                  <a:pt x="800100" y="1066800"/>
                  <a:pt x="800100" y="1060450"/>
                </a:cubicBezTo>
                <a:lnTo>
                  <a:pt x="800100" y="948690"/>
                </a:lnTo>
                <a:lnTo>
                  <a:pt x="800100" y="910590"/>
                </a:lnTo>
                <a:lnTo>
                  <a:pt x="838200" y="910590"/>
                </a:lnTo>
                <a:cubicBezTo>
                  <a:pt x="957580" y="910590"/>
                  <a:pt x="1041400" y="829310"/>
                  <a:pt x="1041400" y="708660"/>
                </a:cubicBezTo>
                <a:cubicBezTo>
                  <a:pt x="1041400" y="589280"/>
                  <a:pt x="960120" y="511810"/>
                  <a:pt x="830580" y="511810"/>
                </a:cubicBezTo>
                <a:lnTo>
                  <a:pt x="750570" y="511810"/>
                </a:lnTo>
                <a:cubicBezTo>
                  <a:pt x="725170" y="511810"/>
                  <a:pt x="706120" y="532130"/>
                  <a:pt x="706120" y="557530"/>
                </a:cubicBezTo>
                <a:lnTo>
                  <a:pt x="706120" y="591820"/>
                </a:lnTo>
                <a:cubicBezTo>
                  <a:pt x="706120" y="598170"/>
                  <a:pt x="709930" y="603250"/>
                  <a:pt x="717550" y="603250"/>
                </a:cubicBezTo>
                <a:lnTo>
                  <a:pt x="830580" y="603250"/>
                </a:lnTo>
                <a:cubicBezTo>
                  <a:pt x="885190" y="603250"/>
                  <a:pt x="951230" y="622300"/>
                  <a:pt x="951230" y="708660"/>
                </a:cubicBezTo>
                <a:cubicBezTo>
                  <a:pt x="951230" y="807720"/>
                  <a:pt x="869950" y="817880"/>
                  <a:pt x="835660" y="817880"/>
                </a:cubicBezTo>
                <a:lnTo>
                  <a:pt x="796290" y="817880"/>
                </a:lnTo>
                <a:lnTo>
                  <a:pt x="796290" y="725170"/>
                </a:lnTo>
                <a:cubicBezTo>
                  <a:pt x="797560" y="701040"/>
                  <a:pt x="777240" y="680720"/>
                  <a:pt x="751840" y="680720"/>
                </a:cubicBezTo>
                <a:close/>
                <a:moveTo>
                  <a:pt x="2273300" y="1278890"/>
                </a:moveTo>
                <a:lnTo>
                  <a:pt x="2211070" y="1181100"/>
                </a:lnTo>
                <a:lnTo>
                  <a:pt x="2165350" y="1181100"/>
                </a:lnTo>
                <a:lnTo>
                  <a:pt x="2254250" y="1316990"/>
                </a:lnTo>
                <a:lnTo>
                  <a:pt x="2254250" y="1421130"/>
                </a:lnTo>
                <a:lnTo>
                  <a:pt x="2293620" y="1421130"/>
                </a:lnTo>
                <a:lnTo>
                  <a:pt x="2293620" y="1314450"/>
                </a:lnTo>
                <a:lnTo>
                  <a:pt x="2381250" y="1179830"/>
                </a:lnTo>
                <a:lnTo>
                  <a:pt x="2336800" y="1179830"/>
                </a:lnTo>
                <a:lnTo>
                  <a:pt x="2273300" y="1278890"/>
                </a:lnTo>
                <a:close/>
                <a:moveTo>
                  <a:pt x="3567430" y="768350"/>
                </a:moveTo>
                <a:lnTo>
                  <a:pt x="3539490" y="768350"/>
                </a:lnTo>
                <a:lnTo>
                  <a:pt x="3440430" y="1008380"/>
                </a:lnTo>
                <a:lnTo>
                  <a:pt x="3482340" y="1008380"/>
                </a:lnTo>
                <a:lnTo>
                  <a:pt x="3501390" y="961390"/>
                </a:lnTo>
                <a:lnTo>
                  <a:pt x="3604260" y="961390"/>
                </a:lnTo>
                <a:lnTo>
                  <a:pt x="3622040" y="1008380"/>
                </a:lnTo>
                <a:lnTo>
                  <a:pt x="3665220" y="1008380"/>
                </a:lnTo>
                <a:lnTo>
                  <a:pt x="3567430" y="768350"/>
                </a:lnTo>
                <a:close/>
                <a:moveTo>
                  <a:pt x="3515360" y="927100"/>
                </a:moveTo>
                <a:lnTo>
                  <a:pt x="3553460" y="831850"/>
                </a:lnTo>
                <a:lnTo>
                  <a:pt x="3591560" y="927100"/>
                </a:lnTo>
                <a:lnTo>
                  <a:pt x="3515360" y="927100"/>
                </a:lnTo>
                <a:close/>
                <a:moveTo>
                  <a:pt x="3836670" y="1212850"/>
                </a:moveTo>
                <a:cubicBezTo>
                  <a:pt x="3825240" y="1201420"/>
                  <a:pt x="3812540" y="1192530"/>
                  <a:pt x="3797300" y="1186180"/>
                </a:cubicBezTo>
                <a:cubicBezTo>
                  <a:pt x="3782060" y="1179830"/>
                  <a:pt x="3766820" y="1177290"/>
                  <a:pt x="3749040" y="1177290"/>
                </a:cubicBezTo>
                <a:cubicBezTo>
                  <a:pt x="3731260" y="1177290"/>
                  <a:pt x="3716020" y="1179830"/>
                  <a:pt x="3700780" y="1186180"/>
                </a:cubicBezTo>
                <a:cubicBezTo>
                  <a:pt x="3685540" y="1192530"/>
                  <a:pt x="3672840" y="1201420"/>
                  <a:pt x="3661410" y="1212850"/>
                </a:cubicBezTo>
                <a:cubicBezTo>
                  <a:pt x="3649980" y="1224280"/>
                  <a:pt x="3641090" y="1236980"/>
                  <a:pt x="3634740" y="1252220"/>
                </a:cubicBezTo>
                <a:cubicBezTo>
                  <a:pt x="3628390" y="1267460"/>
                  <a:pt x="3625850" y="1282700"/>
                  <a:pt x="3625850" y="1300480"/>
                </a:cubicBezTo>
                <a:cubicBezTo>
                  <a:pt x="3625850" y="1318260"/>
                  <a:pt x="3628390" y="1333500"/>
                  <a:pt x="3634740" y="1348740"/>
                </a:cubicBezTo>
                <a:cubicBezTo>
                  <a:pt x="3641090" y="1363980"/>
                  <a:pt x="3649980" y="1376680"/>
                  <a:pt x="3661410" y="1388110"/>
                </a:cubicBezTo>
                <a:cubicBezTo>
                  <a:pt x="3672840" y="1399540"/>
                  <a:pt x="3685540" y="1408430"/>
                  <a:pt x="3700780" y="1414780"/>
                </a:cubicBezTo>
                <a:cubicBezTo>
                  <a:pt x="3716020" y="1421130"/>
                  <a:pt x="3731260" y="1424940"/>
                  <a:pt x="3749040" y="1424940"/>
                </a:cubicBezTo>
                <a:cubicBezTo>
                  <a:pt x="3765550" y="1424940"/>
                  <a:pt x="3782060" y="1421130"/>
                  <a:pt x="3796030" y="1414780"/>
                </a:cubicBezTo>
                <a:cubicBezTo>
                  <a:pt x="3811270" y="1408430"/>
                  <a:pt x="3823970" y="1399540"/>
                  <a:pt x="3835400" y="1388110"/>
                </a:cubicBezTo>
                <a:cubicBezTo>
                  <a:pt x="3846830" y="1376680"/>
                  <a:pt x="3855720" y="1363980"/>
                  <a:pt x="3862070" y="1348740"/>
                </a:cubicBezTo>
                <a:cubicBezTo>
                  <a:pt x="3868420" y="1333500"/>
                  <a:pt x="3870960" y="1318260"/>
                  <a:pt x="3870960" y="1300480"/>
                </a:cubicBezTo>
                <a:cubicBezTo>
                  <a:pt x="3870960" y="1282700"/>
                  <a:pt x="3868420" y="1267460"/>
                  <a:pt x="3862070" y="1252220"/>
                </a:cubicBezTo>
                <a:cubicBezTo>
                  <a:pt x="3856990" y="1236980"/>
                  <a:pt x="3848100" y="1224280"/>
                  <a:pt x="3836670" y="1212850"/>
                </a:cubicBezTo>
                <a:close/>
                <a:moveTo>
                  <a:pt x="3821430" y="1344930"/>
                </a:moveTo>
                <a:cubicBezTo>
                  <a:pt x="3813810" y="1357630"/>
                  <a:pt x="3804920" y="1367790"/>
                  <a:pt x="3792220" y="1375410"/>
                </a:cubicBezTo>
                <a:cubicBezTo>
                  <a:pt x="3779520" y="1383030"/>
                  <a:pt x="3765550" y="1386840"/>
                  <a:pt x="3749040" y="1386840"/>
                </a:cubicBezTo>
                <a:cubicBezTo>
                  <a:pt x="3737610" y="1386840"/>
                  <a:pt x="3726180" y="1384300"/>
                  <a:pt x="3716020" y="1380490"/>
                </a:cubicBezTo>
                <a:cubicBezTo>
                  <a:pt x="3705860" y="1376680"/>
                  <a:pt x="3696970" y="1370330"/>
                  <a:pt x="3690620" y="1362710"/>
                </a:cubicBezTo>
                <a:cubicBezTo>
                  <a:pt x="3683000" y="1355090"/>
                  <a:pt x="3677920" y="1346200"/>
                  <a:pt x="3674110" y="1334770"/>
                </a:cubicBezTo>
                <a:cubicBezTo>
                  <a:pt x="3670300" y="1324610"/>
                  <a:pt x="3667760" y="1311910"/>
                  <a:pt x="3667760" y="1300480"/>
                </a:cubicBezTo>
                <a:cubicBezTo>
                  <a:pt x="3667760" y="1283970"/>
                  <a:pt x="3671570" y="1268730"/>
                  <a:pt x="3677920" y="1256030"/>
                </a:cubicBezTo>
                <a:cubicBezTo>
                  <a:pt x="3684270" y="1243330"/>
                  <a:pt x="3694430" y="1233170"/>
                  <a:pt x="3707130" y="1225550"/>
                </a:cubicBezTo>
                <a:cubicBezTo>
                  <a:pt x="3719830" y="1217930"/>
                  <a:pt x="3733800" y="1214120"/>
                  <a:pt x="3749040" y="1214120"/>
                </a:cubicBezTo>
                <a:cubicBezTo>
                  <a:pt x="3761740" y="1214120"/>
                  <a:pt x="3771900" y="1216660"/>
                  <a:pt x="3782060" y="1220470"/>
                </a:cubicBezTo>
                <a:cubicBezTo>
                  <a:pt x="3792220" y="1224280"/>
                  <a:pt x="3801110" y="1230630"/>
                  <a:pt x="3807460" y="1238250"/>
                </a:cubicBezTo>
                <a:cubicBezTo>
                  <a:pt x="3815080" y="1245870"/>
                  <a:pt x="3820160" y="1254760"/>
                  <a:pt x="3823970" y="1264920"/>
                </a:cubicBezTo>
                <a:cubicBezTo>
                  <a:pt x="3827780" y="1275080"/>
                  <a:pt x="3830320" y="1286510"/>
                  <a:pt x="3830320" y="1299210"/>
                </a:cubicBezTo>
                <a:cubicBezTo>
                  <a:pt x="3832860" y="1316990"/>
                  <a:pt x="3829050" y="1332230"/>
                  <a:pt x="3821430" y="1344930"/>
                </a:cubicBezTo>
                <a:close/>
                <a:moveTo>
                  <a:pt x="3834130" y="897890"/>
                </a:moveTo>
                <a:cubicBezTo>
                  <a:pt x="3845560" y="891540"/>
                  <a:pt x="3854450" y="883920"/>
                  <a:pt x="3860800" y="873760"/>
                </a:cubicBezTo>
                <a:cubicBezTo>
                  <a:pt x="3867150" y="863600"/>
                  <a:pt x="3869690" y="850900"/>
                  <a:pt x="3869690" y="836930"/>
                </a:cubicBezTo>
                <a:cubicBezTo>
                  <a:pt x="3869690" y="824230"/>
                  <a:pt x="3867150" y="811530"/>
                  <a:pt x="3860800" y="801370"/>
                </a:cubicBezTo>
                <a:cubicBezTo>
                  <a:pt x="3854450" y="791210"/>
                  <a:pt x="3845560" y="782320"/>
                  <a:pt x="3834130" y="777240"/>
                </a:cubicBezTo>
                <a:cubicBezTo>
                  <a:pt x="3822700" y="770890"/>
                  <a:pt x="3810000" y="768350"/>
                  <a:pt x="3794760" y="768350"/>
                </a:cubicBezTo>
                <a:lnTo>
                  <a:pt x="3743960" y="768350"/>
                </a:lnTo>
                <a:lnTo>
                  <a:pt x="3731260" y="768350"/>
                </a:lnTo>
                <a:lnTo>
                  <a:pt x="3704590" y="768350"/>
                </a:lnTo>
                <a:lnTo>
                  <a:pt x="3704590" y="1008380"/>
                </a:lnTo>
                <a:lnTo>
                  <a:pt x="3743960" y="1008380"/>
                </a:lnTo>
                <a:lnTo>
                  <a:pt x="3743960" y="906780"/>
                </a:lnTo>
                <a:lnTo>
                  <a:pt x="3754120" y="906780"/>
                </a:lnTo>
                <a:lnTo>
                  <a:pt x="3836670" y="1008380"/>
                </a:lnTo>
                <a:lnTo>
                  <a:pt x="3886200" y="1008380"/>
                </a:lnTo>
                <a:lnTo>
                  <a:pt x="3801110" y="905510"/>
                </a:lnTo>
                <a:cubicBezTo>
                  <a:pt x="3813810" y="905510"/>
                  <a:pt x="3825240" y="902970"/>
                  <a:pt x="3834130" y="897890"/>
                </a:cubicBezTo>
                <a:close/>
                <a:moveTo>
                  <a:pt x="3743960" y="873760"/>
                </a:moveTo>
                <a:lnTo>
                  <a:pt x="3743960" y="802640"/>
                </a:lnTo>
                <a:lnTo>
                  <a:pt x="3792220" y="802640"/>
                </a:lnTo>
                <a:cubicBezTo>
                  <a:pt x="3804920" y="802640"/>
                  <a:pt x="3813810" y="806450"/>
                  <a:pt x="3820160" y="812800"/>
                </a:cubicBezTo>
                <a:cubicBezTo>
                  <a:pt x="3826510" y="819150"/>
                  <a:pt x="3830320" y="828040"/>
                  <a:pt x="3830320" y="838200"/>
                </a:cubicBezTo>
                <a:cubicBezTo>
                  <a:pt x="3830320" y="849630"/>
                  <a:pt x="3826510" y="858520"/>
                  <a:pt x="3820160" y="864870"/>
                </a:cubicBezTo>
                <a:cubicBezTo>
                  <a:pt x="3813810" y="871220"/>
                  <a:pt x="3803650" y="873760"/>
                  <a:pt x="3792220" y="873760"/>
                </a:cubicBezTo>
                <a:lnTo>
                  <a:pt x="3743960" y="873760"/>
                </a:lnTo>
                <a:close/>
                <a:moveTo>
                  <a:pt x="3474720" y="1314450"/>
                </a:moveTo>
                <a:lnTo>
                  <a:pt x="3585210" y="1314450"/>
                </a:lnTo>
                <a:lnTo>
                  <a:pt x="3585210" y="1280160"/>
                </a:lnTo>
                <a:lnTo>
                  <a:pt x="3474720" y="1280160"/>
                </a:lnTo>
                <a:lnTo>
                  <a:pt x="3474720" y="1215390"/>
                </a:lnTo>
                <a:lnTo>
                  <a:pt x="3595370" y="1215390"/>
                </a:lnTo>
                <a:lnTo>
                  <a:pt x="3595370" y="1179830"/>
                </a:lnTo>
                <a:lnTo>
                  <a:pt x="3474720" y="1179830"/>
                </a:lnTo>
                <a:lnTo>
                  <a:pt x="3462020" y="1179830"/>
                </a:lnTo>
                <a:lnTo>
                  <a:pt x="3435350" y="1179830"/>
                </a:lnTo>
                <a:lnTo>
                  <a:pt x="3435350" y="1419860"/>
                </a:lnTo>
                <a:lnTo>
                  <a:pt x="3462020" y="1419860"/>
                </a:lnTo>
                <a:lnTo>
                  <a:pt x="3474720" y="1419860"/>
                </a:lnTo>
                <a:lnTo>
                  <a:pt x="3596640" y="1419860"/>
                </a:lnTo>
                <a:lnTo>
                  <a:pt x="3596640" y="1384300"/>
                </a:lnTo>
                <a:lnTo>
                  <a:pt x="3474720" y="1384300"/>
                </a:lnTo>
                <a:lnTo>
                  <a:pt x="3474720" y="1314450"/>
                </a:lnTo>
                <a:close/>
                <a:moveTo>
                  <a:pt x="4171950" y="1179830"/>
                </a:moveTo>
                <a:lnTo>
                  <a:pt x="4132580" y="1179830"/>
                </a:lnTo>
                <a:lnTo>
                  <a:pt x="4132580" y="1419860"/>
                </a:lnTo>
                <a:lnTo>
                  <a:pt x="4159250" y="1419860"/>
                </a:lnTo>
                <a:lnTo>
                  <a:pt x="4171950" y="1419860"/>
                </a:lnTo>
                <a:lnTo>
                  <a:pt x="4284980" y="1419860"/>
                </a:lnTo>
                <a:lnTo>
                  <a:pt x="4284980" y="1384300"/>
                </a:lnTo>
                <a:lnTo>
                  <a:pt x="4171950" y="1384300"/>
                </a:lnTo>
                <a:lnTo>
                  <a:pt x="4171950" y="1179830"/>
                </a:lnTo>
                <a:close/>
                <a:moveTo>
                  <a:pt x="4367530" y="1384300"/>
                </a:moveTo>
                <a:lnTo>
                  <a:pt x="4367530" y="1314450"/>
                </a:lnTo>
                <a:lnTo>
                  <a:pt x="4478020" y="1314450"/>
                </a:lnTo>
                <a:lnTo>
                  <a:pt x="4478020" y="1280160"/>
                </a:lnTo>
                <a:lnTo>
                  <a:pt x="4367530" y="1280160"/>
                </a:lnTo>
                <a:lnTo>
                  <a:pt x="4367530" y="1215390"/>
                </a:lnTo>
                <a:lnTo>
                  <a:pt x="4488180" y="1215390"/>
                </a:lnTo>
                <a:lnTo>
                  <a:pt x="4488180" y="1179830"/>
                </a:lnTo>
                <a:lnTo>
                  <a:pt x="4367530" y="1179830"/>
                </a:lnTo>
                <a:lnTo>
                  <a:pt x="4354830" y="1179830"/>
                </a:lnTo>
                <a:lnTo>
                  <a:pt x="4328160" y="1179830"/>
                </a:lnTo>
                <a:lnTo>
                  <a:pt x="4328160" y="1419860"/>
                </a:lnTo>
                <a:lnTo>
                  <a:pt x="4354830" y="1419860"/>
                </a:lnTo>
                <a:lnTo>
                  <a:pt x="4367530" y="1419860"/>
                </a:lnTo>
                <a:lnTo>
                  <a:pt x="4489450" y="1419860"/>
                </a:lnTo>
                <a:lnTo>
                  <a:pt x="4489450" y="1384300"/>
                </a:lnTo>
                <a:lnTo>
                  <a:pt x="4367530" y="1384300"/>
                </a:lnTo>
                <a:close/>
                <a:moveTo>
                  <a:pt x="4050030" y="1188720"/>
                </a:moveTo>
                <a:cubicBezTo>
                  <a:pt x="4038600" y="1182370"/>
                  <a:pt x="4024630" y="1179830"/>
                  <a:pt x="4009390" y="1179830"/>
                </a:cubicBezTo>
                <a:lnTo>
                  <a:pt x="3959860" y="1179830"/>
                </a:lnTo>
                <a:lnTo>
                  <a:pt x="3947160" y="1179830"/>
                </a:lnTo>
                <a:lnTo>
                  <a:pt x="3920490" y="1179830"/>
                </a:lnTo>
                <a:lnTo>
                  <a:pt x="3920490" y="1419860"/>
                </a:lnTo>
                <a:lnTo>
                  <a:pt x="3959860" y="1419860"/>
                </a:lnTo>
                <a:lnTo>
                  <a:pt x="3959860" y="1329690"/>
                </a:lnTo>
                <a:lnTo>
                  <a:pt x="4009390" y="1329690"/>
                </a:lnTo>
                <a:cubicBezTo>
                  <a:pt x="4024630" y="1329690"/>
                  <a:pt x="4038600" y="1327150"/>
                  <a:pt x="4050030" y="1320800"/>
                </a:cubicBezTo>
                <a:cubicBezTo>
                  <a:pt x="4061460" y="1314450"/>
                  <a:pt x="4071620" y="1305560"/>
                  <a:pt x="4077970" y="1294130"/>
                </a:cubicBezTo>
                <a:cubicBezTo>
                  <a:pt x="4084320" y="1282700"/>
                  <a:pt x="4088130" y="1270000"/>
                  <a:pt x="4088130" y="1254760"/>
                </a:cubicBezTo>
                <a:cubicBezTo>
                  <a:pt x="4088130" y="1239520"/>
                  <a:pt x="4084320" y="1226820"/>
                  <a:pt x="4077970" y="1215390"/>
                </a:cubicBezTo>
                <a:cubicBezTo>
                  <a:pt x="4071620" y="1203960"/>
                  <a:pt x="4061460" y="1195070"/>
                  <a:pt x="4050030" y="1188720"/>
                </a:cubicBezTo>
                <a:close/>
                <a:moveTo>
                  <a:pt x="4043680" y="1276350"/>
                </a:moveTo>
                <a:cubicBezTo>
                  <a:pt x="4039870" y="1282700"/>
                  <a:pt x="4034790" y="1286510"/>
                  <a:pt x="4028440" y="1290320"/>
                </a:cubicBezTo>
                <a:cubicBezTo>
                  <a:pt x="4022090" y="1294130"/>
                  <a:pt x="4014470" y="1295400"/>
                  <a:pt x="4006850" y="1295400"/>
                </a:cubicBezTo>
                <a:lnTo>
                  <a:pt x="3958590" y="1295400"/>
                </a:lnTo>
                <a:lnTo>
                  <a:pt x="3958590" y="1214120"/>
                </a:lnTo>
                <a:lnTo>
                  <a:pt x="4006850" y="1214120"/>
                </a:lnTo>
                <a:cubicBezTo>
                  <a:pt x="4014470" y="1214120"/>
                  <a:pt x="4022090" y="1215390"/>
                  <a:pt x="4028440" y="1219200"/>
                </a:cubicBezTo>
                <a:cubicBezTo>
                  <a:pt x="4034790" y="1223010"/>
                  <a:pt x="4039870" y="1226820"/>
                  <a:pt x="4043680" y="1233170"/>
                </a:cubicBezTo>
                <a:cubicBezTo>
                  <a:pt x="4047490" y="1239520"/>
                  <a:pt x="4048760" y="1245870"/>
                  <a:pt x="4048760" y="1254760"/>
                </a:cubicBezTo>
                <a:cubicBezTo>
                  <a:pt x="4048760" y="1263650"/>
                  <a:pt x="4047490" y="1270000"/>
                  <a:pt x="4043680" y="1276350"/>
                </a:cubicBezTo>
                <a:close/>
                <a:moveTo>
                  <a:pt x="3370580" y="967740"/>
                </a:moveTo>
                <a:cubicBezTo>
                  <a:pt x="3360420" y="972820"/>
                  <a:pt x="3347720" y="974090"/>
                  <a:pt x="3333750" y="974090"/>
                </a:cubicBezTo>
                <a:cubicBezTo>
                  <a:pt x="3322320" y="974090"/>
                  <a:pt x="3310890" y="971550"/>
                  <a:pt x="3300730" y="967740"/>
                </a:cubicBezTo>
                <a:cubicBezTo>
                  <a:pt x="3290570" y="963930"/>
                  <a:pt x="3282950" y="957580"/>
                  <a:pt x="3275330" y="949960"/>
                </a:cubicBezTo>
                <a:cubicBezTo>
                  <a:pt x="3267710" y="942340"/>
                  <a:pt x="3262630" y="933450"/>
                  <a:pt x="3258820" y="923290"/>
                </a:cubicBezTo>
                <a:cubicBezTo>
                  <a:pt x="3255010" y="913130"/>
                  <a:pt x="3252470" y="901700"/>
                  <a:pt x="3252470" y="889000"/>
                </a:cubicBezTo>
                <a:cubicBezTo>
                  <a:pt x="3252470" y="876300"/>
                  <a:pt x="3255010" y="864870"/>
                  <a:pt x="3258820" y="854710"/>
                </a:cubicBezTo>
                <a:cubicBezTo>
                  <a:pt x="3262630" y="844550"/>
                  <a:pt x="3267710" y="835660"/>
                  <a:pt x="3275330" y="826770"/>
                </a:cubicBezTo>
                <a:cubicBezTo>
                  <a:pt x="3282950" y="819150"/>
                  <a:pt x="3290570" y="812800"/>
                  <a:pt x="3300730" y="808990"/>
                </a:cubicBezTo>
                <a:cubicBezTo>
                  <a:pt x="3310890" y="805180"/>
                  <a:pt x="3321050" y="802640"/>
                  <a:pt x="3333750" y="802640"/>
                </a:cubicBezTo>
                <a:cubicBezTo>
                  <a:pt x="3347720" y="802640"/>
                  <a:pt x="3359150" y="805180"/>
                  <a:pt x="3369310" y="808990"/>
                </a:cubicBezTo>
                <a:cubicBezTo>
                  <a:pt x="3379470" y="812800"/>
                  <a:pt x="3388360" y="819150"/>
                  <a:pt x="3394710" y="826770"/>
                </a:cubicBezTo>
                <a:lnTo>
                  <a:pt x="3421380" y="800100"/>
                </a:lnTo>
                <a:cubicBezTo>
                  <a:pt x="3409950" y="788670"/>
                  <a:pt x="3397250" y="779780"/>
                  <a:pt x="3383280" y="773430"/>
                </a:cubicBezTo>
                <a:cubicBezTo>
                  <a:pt x="3369310" y="767080"/>
                  <a:pt x="3352800" y="763270"/>
                  <a:pt x="3332480" y="763270"/>
                </a:cubicBezTo>
                <a:cubicBezTo>
                  <a:pt x="3314700" y="763270"/>
                  <a:pt x="3299460" y="767080"/>
                  <a:pt x="3284220" y="773430"/>
                </a:cubicBezTo>
                <a:cubicBezTo>
                  <a:pt x="3268980" y="779780"/>
                  <a:pt x="3256280" y="788670"/>
                  <a:pt x="3246120" y="800100"/>
                </a:cubicBezTo>
                <a:cubicBezTo>
                  <a:pt x="3234690" y="811530"/>
                  <a:pt x="3227070" y="824230"/>
                  <a:pt x="3220720" y="839470"/>
                </a:cubicBezTo>
                <a:cubicBezTo>
                  <a:pt x="3214370" y="854710"/>
                  <a:pt x="3211830" y="869950"/>
                  <a:pt x="3211830" y="887730"/>
                </a:cubicBezTo>
                <a:cubicBezTo>
                  <a:pt x="3211830" y="905510"/>
                  <a:pt x="3214370" y="920750"/>
                  <a:pt x="3220720" y="935990"/>
                </a:cubicBezTo>
                <a:cubicBezTo>
                  <a:pt x="3227070" y="951230"/>
                  <a:pt x="3234690" y="963930"/>
                  <a:pt x="3246120" y="975360"/>
                </a:cubicBezTo>
                <a:cubicBezTo>
                  <a:pt x="3257550" y="986790"/>
                  <a:pt x="3270250" y="995680"/>
                  <a:pt x="3284220" y="1002030"/>
                </a:cubicBezTo>
                <a:cubicBezTo>
                  <a:pt x="3299460" y="1008380"/>
                  <a:pt x="3314700" y="1010920"/>
                  <a:pt x="3332480" y="1010920"/>
                </a:cubicBezTo>
                <a:cubicBezTo>
                  <a:pt x="3351530" y="1010920"/>
                  <a:pt x="3369310" y="1007110"/>
                  <a:pt x="3383280" y="1000760"/>
                </a:cubicBezTo>
                <a:cubicBezTo>
                  <a:pt x="3398520" y="994410"/>
                  <a:pt x="3411220" y="985520"/>
                  <a:pt x="3422650" y="974090"/>
                </a:cubicBezTo>
                <a:lnTo>
                  <a:pt x="3395980" y="947420"/>
                </a:lnTo>
                <a:cubicBezTo>
                  <a:pt x="3388360" y="956310"/>
                  <a:pt x="3380740" y="962660"/>
                  <a:pt x="3370580" y="967740"/>
                </a:cubicBezTo>
                <a:close/>
                <a:moveTo>
                  <a:pt x="2829560" y="916940"/>
                </a:moveTo>
                <a:cubicBezTo>
                  <a:pt x="2829560" y="928370"/>
                  <a:pt x="2827020" y="938530"/>
                  <a:pt x="2821940" y="947420"/>
                </a:cubicBezTo>
                <a:cubicBezTo>
                  <a:pt x="2816860" y="956310"/>
                  <a:pt x="2810510" y="962660"/>
                  <a:pt x="2802890" y="967740"/>
                </a:cubicBezTo>
                <a:cubicBezTo>
                  <a:pt x="2795270" y="972820"/>
                  <a:pt x="2785110" y="975360"/>
                  <a:pt x="2774950" y="975360"/>
                </a:cubicBezTo>
                <a:cubicBezTo>
                  <a:pt x="2764790" y="975360"/>
                  <a:pt x="2754630" y="972820"/>
                  <a:pt x="2747010" y="967740"/>
                </a:cubicBezTo>
                <a:cubicBezTo>
                  <a:pt x="2739390" y="962660"/>
                  <a:pt x="2731770" y="956310"/>
                  <a:pt x="2726690" y="947420"/>
                </a:cubicBezTo>
                <a:cubicBezTo>
                  <a:pt x="2721610" y="938530"/>
                  <a:pt x="2719070" y="928370"/>
                  <a:pt x="2719070" y="916940"/>
                </a:cubicBezTo>
                <a:lnTo>
                  <a:pt x="2719070" y="768350"/>
                </a:lnTo>
                <a:lnTo>
                  <a:pt x="2679700" y="768350"/>
                </a:lnTo>
                <a:lnTo>
                  <a:pt x="2679700" y="916940"/>
                </a:lnTo>
                <a:cubicBezTo>
                  <a:pt x="2679700" y="934720"/>
                  <a:pt x="2683510" y="951230"/>
                  <a:pt x="2692400" y="965200"/>
                </a:cubicBezTo>
                <a:cubicBezTo>
                  <a:pt x="2701290" y="979170"/>
                  <a:pt x="2712720" y="990600"/>
                  <a:pt x="2726690" y="999490"/>
                </a:cubicBezTo>
                <a:cubicBezTo>
                  <a:pt x="2740660" y="1007110"/>
                  <a:pt x="2757170" y="1012190"/>
                  <a:pt x="2774950" y="1012190"/>
                </a:cubicBezTo>
                <a:cubicBezTo>
                  <a:pt x="2792730" y="1012190"/>
                  <a:pt x="2809240" y="1008380"/>
                  <a:pt x="2823210" y="999490"/>
                </a:cubicBezTo>
                <a:cubicBezTo>
                  <a:pt x="2837180" y="991870"/>
                  <a:pt x="2848610" y="980440"/>
                  <a:pt x="2857500" y="965200"/>
                </a:cubicBezTo>
                <a:cubicBezTo>
                  <a:pt x="2865120" y="951230"/>
                  <a:pt x="2870200" y="934720"/>
                  <a:pt x="2870200" y="916940"/>
                </a:cubicBezTo>
                <a:lnTo>
                  <a:pt x="2870200" y="767080"/>
                </a:lnTo>
                <a:lnTo>
                  <a:pt x="2830830" y="767080"/>
                </a:lnTo>
                <a:lnTo>
                  <a:pt x="2830830" y="916940"/>
                </a:lnTo>
                <a:close/>
                <a:moveTo>
                  <a:pt x="2598420" y="388620"/>
                </a:moveTo>
                <a:cubicBezTo>
                  <a:pt x="2586990" y="377190"/>
                  <a:pt x="2574290" y="368300"/>
                  <a:pt x="2559050" y="361950"/>
                </a:cubicBezTo>
                <a:cubicBezTo>
                  <a:pt x="2543810" y="355600"/>
                  <a:pt x="2528570" y="353060"/>
                  <a:pt x="2510790" y="353060"/>
                </a:cubicBezTo>
                <a:cubicBezTo>
                  <a:pt x="2493010" y="353060"/>
                  <a:pt x="2477770" y="355600"/>
                  <a:pt x="2462530" y="361950"/>
                </a:cubicBezTo>
                <a:cubicBezTo>
                  <a:pt x="2447290" y="368300"/>
                  <a:pt x="2434590" y="377190"/>
                  <a:pt x="2423160" y="388620"/>
                </a:cubicBezTo>
                <a:cubicBezTo>
                  <a:pt x="2411730" y="400050"/>
                  <a:pt x="2402840" y="412750"/>
                  <a:pt x="2396490" y="427990"/>
                </a:cubicBezTo>
                <a:cubicBezTo>
                  <a:pt x="2390140" y="443230"/>
                  <a:pt x="2387600" y="458470"/>
                  <a:pt x="2387600" y="476250"/>
                </a:cubicBezTo>
                <a:cubicBezTo>
                  <a:pt x="2387600" y="494030"/>
                  <a:pt x="2390140" y="509270"/>
                  <a:pt x="2396490" y="524510"/>
                </a:cubicBezTo>
                <a:cubicBezTo>
                  <a:pt x="2402840" y="539750"/>
                  <a:pt x="2411730" y="552450"/>
                  <a:pt x="2423160" y="563880"/>
                </a:cubicBezTo>
                <a:cubicBezTo>
                  <a:pt x="2434590" y="575310"/>
                  <a:pt x="2447290" y="584200"/>
                  <a:pt x="2462530" y="590550"/>
                </a:cubicBezTo>
                <a:cubicBezTo>
                  <a:pt x="2477770" y="596900"/>
                  <a:pt x="2493010" y="600710"/>
                  <a:pt x="2510790" y="600710"/>
                </a:cubicBezTo>
                <a:cubicBezTo>
                  <a:pt x="2527300" y="600710"/>
                  <a:pt x="2543810" y="596900"/>
                  <a:pt x="2557780" y="590550"/>
                </a:cubicBezTo>
                <a:cubicBezTo>
                  <a:pt x="2573020" y="584200"/>
                  <a:pt x="2585720" y="575310"/>
                  <a:pt x="2597150" y="563880"/>
                </a:cubicBezTo>
                <a:cubicBezTo>
                  <a:pt x="2608580" y="552450"/>
                  <a:pt x="2617470" y="539750"/>
                  <a:pt x="2623820" y="524510"/>
                </a:cubicBezTo>
                <a:cubicBezTo>
                  <a:pt x="2630170" y="509270"/>
                  <a:pt x="2632710" y="494030"/>
                  <a:pt x="2632710" y="476250"/>
                </a:cubicBezTo>
                <a:cubicBezTo>
                  <a:pt x="2632710" y="458470"/>
                  <a:pt x="2630170" y="443230"/>
                  <a:pt x="2623820" y="427990"/>
                </a:cubicBezTo>
                <a:cubicBezTo>
                  <a:pt x="2618740" y="412750"/>
                  <a:pt x="2609850" y="398780"/>
                  <a:pt x="2598420" y="388620"/>
                </a:cubicBezTo>
                <a:close/>
                <a:moveTo>
                  <a:pt x="2583180" y="520700"/>
                </a:moveTo>
                <a:cubicBezTo>
                  <a:pt x="2575560" y="533400"/>
                  <a:pt x="2566670" y="543560"/>
                  <a:pt x="2553970" y="551180"/>
                </a:cubicBezTo>
                <a:cubicBezTo>
                  <a:pt x="2541270" y="558800"/>
                  <a:pt x="2527300" y="562610"/>
                  <a:pt x="2510790" y="562610"/>
                </a:cubicBezTo>
                <a:cubicBezTo>
                  <a:pt x="2499360" y="562610"/>
                  <a:pt x="2487930" y="560070"/>
                  <a:pt x="2477770" y="556260"/>
                </a:cubicBezTo>
                <a:cubicBezTo>
                  <a:pt x="2467610" y="552450"/>
                  <a:pt x="2458720" y="546100"/>
                  <a:pt x="2452370" y="538480"/>
                </a:cubicBezTo>
                <a:cubicBezTo>
                  <a:pt x="2444750" y="530860"/>
                  <a:pt x="2439670" y="521970"/>
                  <a:pt x="2435860" y="510540"/>
                </a:cubicBezTo>
                <a:cubicBezTo>
                  <a:pt x="2432050" y="500380"/>
                  <a:pt x="2429510" y="487680"/>
                  <a:pt x="2429510" y="476250"/>
                </a:cubicBezTo>
                <a:cubicBezTo>
                  <a:pt x="2429510" y="459740"/>
                  <a:pt x="2433320" y="444500"/>
                  <a:pt x="2439670" y="431800"/>
                </a:cubicBezTo>
                <a:cubicBezTo>
                  <a:pt x="2447290" y="419100"/>
                  <a:pt x="2456180" y="408940"/>
                  <a:pt x="2468880" y="401320"/>
                </a:cubicBezTo>
                <a:cubicBezTo>
                  <a:pt x="2481580" y="393700"/>
                  <a:pt x="2495550" y="389890"/>
                  <a:pt x="2510790" y="389890"/>
                </a:cubicBezTo>
                <a:cubicBezTo>
                  <a:pt x="2523490" y="389890"/>
                  <a:pt x="2533650" y="392430"/>
                  <a:pt x="2543810" y="396240"/>
                </a:cubicBezTo>
                <a:cubicBezTo>
                  <a:pt x="2553970" y="400050"/>
                  <a:pt x="2562860" y="406400"/>
                  <a:pt x="2569210" y="414020"/>
                </a:cubicBezTo>
                <a:cubicBezTo>
                  <a:pt x="2576830" y="421640"/>
                  <a:pt x="2581910" y="430530"/>
                  <a:pt x="2585720" y="440690"/>
                </a:cubicBezTo>
                <a:cubicBezTo>
                  <a:pt x="2589530" y="450850"/>
                  <a:pt x="2592070" y="462280"/>
                  <a:pt x="2592070" y="474980"/>
                </a:cubicBezTo>
                <a:cubicBezTo>
                  <a:pt x="2593340" y="492760"/>
                  <a:pt x="2590800" y="506730"/>
                  <a:pt x="2583180" y="520700"/>
                </a:cubicBezTo>
                <a:close/>
                <a:moveTo>
                  <a:pt x="2829560" y="1329690"/>
                </a:moveTo>
                <a:cubicBezTo>
                  <a:pt x="2829560" y="1341120"/>
                  <a:pt x="2827020" y="1351280"/>
                  <a:pt x="2821940" y="1360170"/>
                </a:cubicBezTo>
                <a:cubicBezTo>
                  <a:pt x="2816860" y="1369060"/>
                  <a:pt x="2810510" y="1375410"/>
                  <a:pt x="2802890" y="1380490"/>
                </a:cubicBezTo>
                <a:cubicBezTo>
                  <a:pt x="2795270" y="1385570"/>
                  <a:pt x="2785110" y="1388110"/>
                  <a:pt x="2774950" y="1388110"/>
                </a:cubicBezTo>
                <a:cubicBezTo>
                  <a:pt x="2764790" y="1388110"/>
                  <a:pt x="2754630" y="1385570"/>
                  <a:pt x="2747010" y="1380490"/>
                </a:cubicBezTo>
                <a:cubicBezTo>
                  <a:pt x="2738120" y="1375410"/>
                  <a:pt x="2731770" y="1369060"/>
                  <a:pt x="2726690" y="1360170"/>
                </a:cubicBezTo>
                <a:cubicBezTo>
                  <a:pt x="2721610" y="1351280"/>
                  <a:pt x="2719070" y="1341120"/>
                  <a:pt x="2719070" y="1329690"/>
                </a:cubicBezTo>
                <a:lnTo>
                  <a:pt x="2719070" y="1181100"/>
                </a:lnTo>
                <a:lnTo>
                  <a:pt x="2679700" y="1181100"/>
                </a:lnTo>
                <a:lnTo>
                  <a:pt x="2679700" y="1329690"/>
                </a:lnTo>
                <a:cubicBezTo>
                  <a:pt x="2679700" y="1347470"/>
                  <a:pt x="2683510" y="1363980"/>
                  <a:pt x="2692400" y="1377950"/>
                </a:cubicBezTo>
                <a:cubicBezTo>
                  <a:pt x="2701290" y="1391920"/>
                  <a:pt x="2712720" y="1403350"/>
                  <a:pt x="2726690" y="1412240"/>
                </a:cubicBezTo>
                <a:cubicBezTo>
                  <a:pt x="2740660" y="1419860"/>
                  <a:pt x="2757170" y="1424940"/>
                  <a:pt x="2774950" y="1424940"/>
                </a:cubicBezTo>
                <a:cubicBezTo>
                  <a:pt x="2792730" y="1424940"/>
                  <a:pt x="2809240" y="1421130"/>
                  <a:pt x="2823210" y="1412240"/>
                </a:cubicBezTo>
                <a:cubicBezTo>
                  <a:pt x="2837180" y="1404620"/>
                  <a:pt x="2848610" y="1393190"/>
                  <a:pt x="2857500" y="1377950"/>
                </a:cubicBezTo>
                <a:cubicBezTo>
                  <a:pt x="2865120" y="1363980"/>
                  <a:pt x="2870200" y="1347470"/>
                  <a:pt x="2870200" y="1329690"/>
                </a:cubicBezTo>
                <a:lnTo>
                  <a:pt x="2870200" y="1179830"/>
                </a:lnTo>
                <a:lnTo>
                  <a:pt x="2830830" y="1179830"/>
                </a:lnTo>
                <a:lnTo>
                  <a:pt x="2830830" y="1329690"/>
                </a:lnTo>
                <a:close/>
                <a:moveTo>
                  <a:pt x="2829560" y="504190"/>
                </a:moveTo>
                <a:cubicBezTo>
                  <a:pt x="2829560" y="515620"/>
                  <a:pt x="2827020" y="525780"/>
                  <a:pt x="2821940" y="534670"/>
                </a:cubicBezTo>
                <a:cubicBezTo>
                  <a:pt x="2816860" y="543560"/>
                  <a:pt x="2810510" y="549910"/>
                  <a:pt x="2802890" y="554990"/>
                </a:cubicBezTo>
                <a:cubicBezTo>
                  <a:pt x="2795270" y="560070"/>
                  <a:pt x="2785110" y="562610"/>
                  <a:pt x="2774950" y="562610"/>
                </a:cubicBezTo>
                <a:cubicBezTo>
                  <a:pt x="2764790" y="562610"/>
                  <a:pt x="2754630" y="560070"/>
                  <a:pt x="2747010" y="554990"/>
                </a:cubicBezTo>
                <a:cubicBezTo>
                  <a:pt x="2738120" y="549910"/>
                  <a:pt x="2731770" y="543560"/>
                  <a:pt x="2726690" y="534670"/>
                </a:cubicBezTo>
                <a:cubicBezTo>
                  <a:pt x="2721610" y="525780"/>
                  <a:pt x="2719070" y="515620"/>
                  <a:pt x="2719070" y="504190"/>
                </a:cubicBezTo>
                <a:lnTo>
                  <a:pt x="2719070" y="355600"/>
                </a:lnTo>
                <a:lnTo>
                  <a:pt x="2679700" y="355600"/>
                </a:lnTo>
                <a:lnTo>
                  <a:pt x="2679700" y="504190"/>
                </a:lnTo>
                <a:cubicBezTo>
                  <a:pt x="2679700" y="521970"/>
                  <a:pt x="2683510" y="538480"/>
                  <a:pt x="2692400" y="552450"/>
                </a:cubicBezTo>
                <a:cubicBezTo>
                  <a:pt x="2701290" y="566420"/>
                  <a:pt x="2712720" y="577850"/>
                  <a:pt x="2726690" y="586740"/>
                </a:cubicBezTo>
                <a:cubicBezTo>
                  <a:pt x="2740660" y="594360"/>
                  <a:pt x="2757170" y="599440"/>
                  <a:pt x="2774950" y="599440"/>
                </a:cubicBezTo>
                <a:cubicBezTo>
                  <a:pt x="2792730" y="599440"/>
                  <a:pt x="2809240" y="595630"/>
                  <a:pt x="2823210" y="586740"/>
                </a:cubicBezTo>
                <a:cubicBezTo>
                  <a:pt x="2837180" y="579120"/>
                  <a:pt x="2848610" y="567690"/>
                  <a:pt x="2857500" y="552450"/>
                </a:cubicBezTo>
                <a:cubicBezTo>
                  <a:pt x="2865120" y="538480"/>
                  <a:pt x="2870200" y="521970"/>
                  <a:pt x="2870200" y="504190"/>
                </a:cubicBezTo>
                <a:lnTo>
                  <a:pt x="2870200" y="355600"/>
                </a:lnTo>
                <a:lnTo>
                  <a:pt x="2830830" y="355600"/>
                </a:lnTo>
                <a:lnTo>
                  <a:pt x="2830830" y="504190"/>
                </a:lnTo>
                <a:close/>
                <a:moveTo>
                  <a:pt x="3354070" y="1188720"/>
                </a:moveTo>
                <a:cubicBezTo>
                  <a:pt x="3342640" y="1182370"/>
                  <a:pt x="3328670" y="1179830"/>
                  <a:pt x="3313430" y="1179830"/>
                </a:cubicBezTo>
                <a:lnTo>
                  <a:pt x="3263900" y="1179830"/>
                </a:lnTo>
                <a:lnTo>
                  <a:pt x="3251200" y="1179830"/>
                </a:lnTo>
                <a:lnTo>
                  <a:pt x="3224530" y="1179830"/>
                </a:lnTo>
                <a:lnTo>
                  <a:pt x="3224530" y="1419860"/>
                </a:lnTo>
                <a:lnTo>
                  <a:pt x="3263900" y="1419860"/>
                </a:lnTo>
                <a:lnTo>
                  <a:pt x="3263900" y="1329690"/>
                </a:lnTo>
                <a:lnTo>
                  <a:pt x="3313430" y="1329690"/>
                </a:lnTo>
                <a:cubicBezTo>
                  <a:pt x="3328670" y="1329690"/>
                  <a:pt x="3342640" y="1327150"/>
                  <a:pt x="3354070" y="1320800"/>
                </a:cubicBezTo>
                <a:cubicBezTo>
                  <a:pt x="3365500" y="1314450"/>
                  <a:pt x="3375660" y="1305560"/>
                  <a:pt x="3382010" y="1294130"/>
                </a:cubicBezTo>
                <a:cubicBezTo>
                  <a:pt x="3389630" y="1282700"/>
                  <a:pt x="3392170" y="1270000"/>
                  <a:pt x="3392170" y="1254760"/>
                </a:cubicBezTo>
                <a:cubicBezTo>
                  <a:pt x="3392170" y="1239520"/>
                  <a:pt x="3388360" y="1226820"/>
                  <a:pt x="3382010" y="1215390"/>
                </a:cubicBezTo>
                <a:cubicBezTo>
                  <a:pt x="3375660" y="1203960"/>
                  <a:pt x="3365500" y="1195070"/>
                  <a:pt x="3354070" y="1188720"/>
                </a:cubicBezTo>
                <a:close/>
                <a:moveTo>
                  <a:pt x="3347720" y="1276350"/>
                </a:moveTo>
                <a:cubicBezTo>
                  <a:pt x="3343910" y="1282700"/>
                  <a:pt x="3338830" y="1286510"/>
                  <a:pt x="3332480" y="1290320"/>
                </a:cubicBezTo>
                <a:cubicBezTo>
                  <a:pt x="3326130" y="1294130"/>
                  <a:pt x="3318510" y="1295400"/>
                  <a:pt x="3310890" y="1295400"/>
                </a:cubicBezTo>
                <a:lnTo>
                  <a:pt x="3262630" y="1295400"/>
                </a:lnTo>
                <a:lnTo>
                  <a:pt x="3262630" y="1214120"/>
                </a:lnTo>
                <a:lnTo>
                  <a:pt x="3310890" y="1214120"/>
                </a:lnTo>
                <a:cubicBezTo>
                  <a:pt x="3318510" y="1214120"/>
                  <a:pt x="3326130" y="1215390"/>
                  <a:pt x="3332480" y="1219200"/>
                </a:cubicBezTo>
                <a:cubicBezTo>
                  <a:pt x="3338830" y="1223010"/>
                  <a:pt x="3343910" y="1226820"/>
                  <a:pt x="3347720" y="1233170"/>
                </a:cubicBezTo>
                <a:cubicBezTo>
                  <a:pt x="3351530" y="1239520"/>
                  <a:pt x="3352800" y="1245870"/>
                  <a:pt x="3352800" y="1254760"/>
                </a:cubicBezTo>
                <a:cubicBezTo>
                  <a:pt x="3352800" y="1263650"/>
                  <a:pt x="3351530" y="1270000"/>
                  <a:pt x="3347720" y="1276350"/>
                </a:cubicBezTo>
                <a:close/>
                <a:moveTo>
                  <a:pt x="3055620" y="485140"/>
                </a:moveTo>
                <a:cubicBezTo>
                  <a:pt x="3067050" y="478790"/>
                  <a:pt x="3075940" y="471170"/>
                  <a:pt x="3082290" y="461010"/>
                </a:cubicBezTo>
                <a:cubicBezTo>
                  <a:pt x="3088640" y="450850"/>
                  <a:pt x="3091180" y="438150"/>
                  <a:pt x="3091180" y="424180"/>
                </a:cubicBezTo>
                <a:cubicBezTo>
                  <a:pt x="3091180" y="411480"/>
                  <a:pt x="3088640" y="398780"/>
                  <a:pt x="3082290" y="388620"/>
                </a:cubicBezTo>
                <a:cubicBezTo>
                  <a:pt x="3075940" y="378460"/>
                  <a:pt x="3067050" y="369570"/>
                  <a:pt x="3055620" y="364490"/>
                </a:cubicBezTo>
                <a:cubicBezTo>
                  <a:pt x="3044190" y="358140"/>
                  <a:pt x="3031490" y="355600"/>
                  <a:pt x="3016250" y="355600"/>
                </a:cubicBezTo>
                <a:lnTo>
                  <a:pt x="2965450" y="355600"/>
                </a:lnTo>
                <a:lnTo>
                  <a:pt x="2952750" y="355600"/>
                </a:lnTo>
                <a:lnTo>
                  <a:pt x="2926080" y="355600"/>
                </a:lnTo>
                <a:lnTo>
                  <a:pt x="2926080" y="595630"/>
                </a:lnTo>
                <a:lnTo>
                  <a:pt x="2965450" y="595630"/>
                </a:lnTo>
                <a:lnTo>
                  <a:pt x="2965450" y="494030"/>
                </a:lnTo>
                <a:lnTo>
                  <a:pt x="2975610" y="494030"/>
                </a:lnTo>
                <a:lnTo>
                  <a:pt x="3058160" y="595630"/>
                </a:lnTo>
                <a:lnTo>
                  <a:pt x="3107690" y="595630"/>
                </a:lnTo>
                <a:lnTo>
                  <a:pt x="3022600" y="492760"/>
                </a:lnTo>
                <a:cubicBezTo>
                  <a:pt x="3035300" y="492760"/>
                  <a:pt x="3045460" y="490220"/>
                  <a:pt x="3055620" y="485140"/>
                </a:cubicBezTo>
                <a:close/>
                <a:moveTo>
                  <a:pt x="2965450" y="461010"/>
                </a:moveTo>
                <a:lnTo>
                  <a:pt x="2965450" y="389890"/>
                </a:lnTo>
                <a:lnTo>
                  <a:pt x="3013710" y="389890"/>
                </a:lnTo>
                <a:cubicBezTo>
                  <a:pt x="3026410" y="389890"/>
                  <a:pt x="3035300" y="393700"/>
                  <a:pt x="3041650" y="400050"/>
                </a:cubicBezTo>
                <a:cubicBezTo>
                  <a:pt x="3048000" y="406400"/>
                  <a:pt x="3051810" y="415290"/>
                  <a:pt x="3051810" y="425450"/>
                </a:cubicBezTo>
                <a:cubicBezTo>
                  <a:pt x="3051810" y="436880"/>
                  <a:pt x="3048000" y="445770"/>
                  <a:pt x="3041650" y="452120"/>
                </a:cubicBezTo>
                <a:cubicBezTo>
                  <a:pt x="3035300" y="458470"/>
                  <a:pt x="3025140" y="461010"/>
                  <a:pt x="3013710" y="461010"/>
                </a:cubicBezTo>
                <a:lnTo>
                  <a:pt x="2965450" y="461010"/>
                </a:lnTo>
                <a:close/>
                <a:moveTo>
                  <a:pt x="3055620" y="1309370"/>
                </a:moveTo>
                <a:cubicBezTo>
                  <a:pt x="3067050" y="1304290"/>
                  <a:pt x="3075940" y="1295400"/>
                  <a:pt x="3082290" y="1285240"/>
                </a:cubicBezTo>
                <a:cubicBezTo>
                  <a:pt x="3088640" y="1275080"/>
                  <a:pt x="3091180" y="1262380"/>
                  <a:pt x="3091180" y="1248410"/>
                </a:cubicBezTo>
                <a:cubicBezTo>
                  <a:pt x="3091180" y="1235710"/>
                  <a:pt x="3088640" y="1223010"/>
                  <a:pt x="3082290" y="1212850"/>
                </a:cubicBezTo>
                <a:cubicBezTo>
                  <a:pt x="3075940" y="1202690"/>
                  <a:pt x="3067050" y="1193800"/>
                  <a:pt x="3055620" y="1188720"/>
                </a:cubicBezTo>
                <a:cubicBezTo>
                  <a:pt x="3044190" y="1182370"/>
                  <a:pt x="3031490" y="1179830"/>
                  <a:pt x="3016250" y="1179830"/>
                </a:cubicBezTo>
                <a:lnTo>
                  <a:pt x="2965450" y="1179830"/>
                </a:lnTo>
                <a:lnTo>
                  <a:pt x="2952750" y="1179830"/>
                </a:lnTo>
                <a:lnTo>
                  <a:pt x="2926080" y="1179830"/>
                </a:lnTo>
                <a:lnTo>
                  <a:pt x="2926080" y="1419860"/>
                </a:lnTo>
                <a:lnTo>
                  <a:pt x="2965450" y="1419860"/>
                </a:lnTo>
                <a:lnTo>
                  <a:pt x="2965450" y="1318260"/>
                </a:lnTo>
                <a:lnTo>
                  <a:pt x="2975610" y="1318260"/>
                </a:lnTo>
                <a:lnTo>
                  <a:pt x="3058160" y="1419860"/>
                </a:lnTo>
                <a:lnTo>
                  <a:pt x="3107690" y="1419860"/>
                </a:lnTo>
                <a:lnTo>
                  <a:pt x="3022600" y="1316990"/>
                </a:lnTo>
                <a:cubicBezTo>
                  <a:pt x="3035300" y="1316990"/>
                  <a:pt x="3045460" y="1314450"/>
                  <a:pt x="3055620" y="1309370"/>
                </a:cubicBezTo>
                <a:close/>
                <a:moveTo>
                  <a:pt x="2965450" y="1285240"/>
                </a:moveTo>
                <a:lnTo>
                  <a:pt x="2965450" y="1214120"/>
                </a:lnTo>
                <a:lnTo>
                  <a:pt x="3013710" y="1214120"/>
                </a:lnTo>
                <a:cubicBezTo>
                  <a:pt x="3026410" y="1214120"/>
                  <a:pt x="3035300" y="1217930"/>
                  <a:pt x="3041650" y="1224280"/>
                </a:cubicBezTo>
                <a:cubicBezTo>
                  <a:pt x="3048000" y="1230630"/>
                  <a:pt x="3051810" y="1239520"/>
                  <a:pt x="3051810" y="1249680"/>
                </a:cubicBezTo>
                <a:cubicBezTo>
                  <a:pt x="3051810" y="1261110"/>
                  <a:pt x="3048000" y="1270000"/>
                  <a:pt x="3041650" y="1276350"/>
                </a:cubicBezTo>
                <a:cubicBezTo>
                  <a:pt x="3035300" y="1282700"/>
                  <a:pt x="3025140" y="1285240"/>
                  <a:pt x="3013710" y="1285240"/>
                </a:cubicBezTo>
                <a:lnTo>
                  <a:pt x="2965450" y="1285240"/>
                </a:lnTo>
                <a:close/>
                <a:moveTo>
                  <a:pt x="3055620" y="897890"/>
                </a:moveTo>
                <a:cubicBezTo>
                  <a:pt x="3067050" y="891540"/>
                  <a:pt x="3075940" y="883920"/>
                  <a:pt x="3082290" y="873760"/>
                </a:cubicBezTo>
                <a:cubicBezTo>
                  <a:pt x="3088640" y="863600"/>
                  <a:pt x="3091180" y="850900"/>
                  <a:pt x="3091180" y="836930"/>
                </a:cubicBezTo>
                <a:cubicBezTo>
                  <a:pt x="3091180" y="824230"/>
                  <a:pt x="3088640" y="811530"/>
                  <a:pt x="3082290" y="801370"/>
                </a:cubicBezTo>
                <a:cubicBezTo>
                  <a:pt x="3075940" y="791210"/>
                  <a:pt x="3067050" y="782320"/>
                  <a:pt x="3055620" y="777240"/>
                </a:cubicBezTo>
                <a:cubicBezTo>
                  <a:pt x="3044190" y="770890"/>
                  <a:pt x="3031490" y="768350"/>
                  <a:pt x="3016250" y="768350"/>
                </a:cubicBezTo>
                <a:lnTo>
                  <a:pt x="2965450" y="768350"/>
                </a:lnTo>
                <a:lnTo>
                  <a:pt x="2952750" y="768350"/>
                </a:lnTo>
                <a:lnTo>
                  <a:pt x="2926080" y="768350"/>
                </a:lnTo>
                <a:lnTo>
                  <a:pt x="2926080" y="1008380"/>
                </a:lnTo>
                <a:lnTo>
                  <a:pt x="2965450" y="1008380"/>
                </a:lnTo>
                <a:lnTo>
                  <a:pt x="2965450" y="906780"/>
                </a:lnTo>
                <a:lnTo>
                  <a:pt x="2975610" y="906780"/>
                </a:lnTo>
                <a:lnTo>
                  <a:pt x="3058160" y="1008380"/>
                </a:lnTo>
                <a:lnTo>
                  <a:pt x="3107690" y="1008380"/>
                </a:lnTo>
                <a:lnTo>
                  <a:pt x="3022600" y="905510"/>
                </a:lnTo>
                <a:cubicBezTo>
                  <a:pt x="3035300" y="905510"/>
                  <a:pt x="3045460" y="902970"/>
                  <a:pt x="3055620" y="897890"/>
                </a:cubicBezTo>
                <a:close/>
                <a:moveTo>
                  <a:pt x="2965450" y="873760"/>
                </a:moveTo>
                <a:lnTo>
                  <a:pt x="2965450" y="802640"/>
                </a:lnTo>
                <a:lnTo>
                  <a:pt x="3013710" y="802640"/>
                </a:lnTo>
                <a:cubicBezTo>
                  <a:pt x="3026410" y="802640"/>
                  <a:pt x="3035300" y="806450"/>
                  <a:pt x="3041650" y="812800"/>
                </a:cubicBezTo>
                <a:cubicBezTo>
                  <a:pt x="3048000" y="819150"/>
                  <a:pt x="3051810" y="828040"/>
                  <a:pt x="3051810" y="838200"/>
                </a:cubicBezTo>
                <a:cubicBezTo>
                  <a:pt x="3051810" y="849630"/>
                  <a:pt x="3048000" y="858520"/>
                  <a:pt x="3041650" y="864870"/>
                </a:cubicBezTo>
                <a:cubicBezTo>
                  <a:pt x="3035300" y="871220"/>
                  <a:pt x="3025140" y="873760"/>
                  <a:pt x="3013710" y="873760"/>
                </a:cubicBezTo>
                <a:lnTo>
                  <a:pt x="2965450" y="873760"/>
                </a:lnTo>
                <a:close/>
              </a:path>
            </a:pathLst>
          </a:custGeom>
          <a:solidFill>
            <a:schemeClr val="accent2"/>
          </a:solidFill>
          <a:ln w="12700" cap="flat">
            <a:noFill/>
            <a:prstDash val="solid"/>
            <a:miter/>
          </a:ln>
        </p:spPr>
        <p:txBody>
          <a:bodyPr rtlCol="0" anchor="ctr"/>
          <a:lstStyle/>
          <a:p>
            <a:endParaRPr lang="en-US"/>
          </a:p>
        </p:txBody>
      </p:sp>
    </p:spTree>
    <p:extLst>
      <p:ext uri="{BB962C8B-B14F-4D97-AF65-F5344CB8AC3E}">
        <p14:creationId xmlns:p14="http://schemas.microsoft.com/office/powerpoint/2010/main" val="1594955793"/>
      </p:ext>
    </p:extLst>
  </p:cSld>
  <p:clrMapOvr>
    <a:masterClrMapping/>
  </p:clrMapOvr>
  <p:extLst>
    <p:ext uri="{DCECCB84-F9BA-43D5-87BE-67443E8EF086}">
      <p15:sldGuideLst xmlns:p15="http://schemas.microsoft.com/office/powerpoint/2012/main">
        <p15:guide id="1" orient="horz" pos="4320">
          <p15:clr>
            <a:srgbClr val="FBAE40"/>
          </p15:clr>
        </p15:guide>
        <p15:guide id="2" pos="767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2_Title Slide">
    <p:bg>
      <p:bgPr>
        <a:solidFill>
          <a:schemeClr val="accent5"/>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139D072-09CE-5B65-11E8-EABC7C8357A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804651" y="0"/>
            <a:ext cx="12572999" cy="13715999"/>
          </a:xfrm>
          <a:prstGeom prst="rect">
            <a:avLst/>
          </a:prstGeom>
        </p:spPr>
      </p:pic>
      <p:sp>
        <p:nvSpPr>
          <p:cNvPr id="2" name="Title 1"/>
          <p:cNvSpPr>
            <a:spLocks noGrp="1"/>
          </p:cNvSpPr>
          <p:nvPr>
            <p:ph type="ctrTitle" hasCustomPrompt="1"/>
          </p:nvPr>
        </p:nvSpPr>
        <p:spPr>
          <a:xfrm>
            <a:off x="1460809" y="4404544"/>
            <a:ext cx="14552342" cy="4775200"/>
          </a:xfrm>
        </p:spPr>
        <p:txBody>
          <a:bodyPr anchor="b"/>
          <a:lstStyle>
            <a:lvl1pPr algn="l">
              <a:lnSpc>
                <a:spcPts val="11600"/>
              </a:lnSpc>
              <a:defRPr sz="9500">
                <a:solidFill>
                  <a:schemeClr val="accent2"/>
                </a:solidFill>
              </a:defRPr>
            </a:lvl1pPr>
          </a:lstStyle>
          <a:p>
            <a:r>
              <a:rPr lang="en-US"/>
              <a:t>Click to edit title</a:t>
            </a:r>
          </a:p>
        </p:txBody>
      </p:sp>
      <p:sp>
        <p:nvSpPr>
          <p:cNvPr id="3" name="Subtitle 2"/>
          <p:cNvSpPr>
            <a:spLocks noGrp="1"/>
          </p:cNvSpPr>
          <p:nvPr>
            <p:ph type="subTitle" idx="1" hasCustomPrompt="1"/>
          </p:nvPr>
        </p:nvSpPr>
        <p:spPr>
          <a:xfrm>
            <a:off x="1534832" y="9508498"/>
            <a:ext cx="14476142" cy="1218975"/>
          </a:xfrm>
        </p:spPr>
        <p:txBody>
          <a:bodyPr/>
          <a:lstStyle>
            <a:lvl1pPr marL="0" indent="0" algn="l">
              <a:lnSpc>
                <a:spcPts val="3800"/>
              </a:lnSpc>
              <a:buNone/>
              <a:defRPr sz="4600">
                <a:solidFill>
                  <a:schemeClr val="accent2"/>
                </a:solidFill>
                <a:latin typeface="+mj-lt"/>
              </a:defRPr>
            </a:lvl1pPr>
            <a:lvl2pPr marL="914171" indent="0" algn="ctr">
              <a:buNone/>
              <a:defRPr sz="3999"/>
            </a:lvl2pPr>
            <a:lvl3pPr marL="1828343" indent="0" algn="ctr">
              <a:buNone/>
              <a:defRPr sz="3599"/>
            </a:lvl3pPr>
            <a:lvl4pPr marL="2742514" indent="0" algn="ctr">
              <a:buNone/>
              <a:defRPr sz="3199"/>
            </a:lvl4pPr>
            <a:lvl5pPr marL="3656686" indent="0" algn="ctr">
              <a:buNone/>
              <a:defRPr sz="3199"/>
            </a:lvl5pPr>
            <a:lvl6pPr marL="4570857" indent="0" algn="ctr">
              <a:buNone/>
              <a:defRPr sz="3199"/>
            </a:lvl6pPr>
            <a:lvl7pPr marL="5485028" indent="0" algn="ctr">
              <a:buNone/>
              <a:defRPr sz="3199"/>
            </a:lvl7pPr>
            <a:lvl8pPr marL="6399200" indent="0" algn="ctr">
              <a:buNone/>
              <a:defRPr sz="3199"/>
            </a:lvl8pPr>
            <a:lvl9pPr marL="7313371" indent="0" algn="ctr">
              <a:buNone/>
              <a:defRPr sz="3199"/>
            </a:lvl9pPr>
          </a:lstStyle>
          <a:p>
            <a:r>
              <a:rPr lang="en-US"/>
              <a:t>Click to edit subtitle</a:t>
            </a:r>
          </a:p>
        </p:txBody>
      </p:sp>
      <p:sp>
        <p:nvSpPr>
          <p:cNvPr id="4" name="Date Placeholder 3"/>
          <p:cNvSpPr>
            <a:spLocks noGrp="1"/>
          </p:cNvSpPr>
          <p:nvPr>
            <p:ph type="dt" sz="half" idx="10"/>
          </p:nvPr>
        </p:nvSpPr>
        <p:spPr>
          <a:xfrm>
            <a:off x="1524557" y="11901247"/>
            <a:ext cx="5484971" cy="684266"/>
          </a:xfrm>
          <a:prstGeom prst="rect">
            <a:avLst/>
          </a:prstGeom>
        </p:spPr>
        <p:txBody>
          <a:bodyPr/>
          <a:lstStyle>
            <a:lvl1pPr>
              <a:defRPr sz="3600">
                <a:solidFill>
                  <a:schemeClr val="accent2"/>
                </a:solidFill>
              </a:defRPr>
            </a:lvl1pPr>
          </a:lstStyle>
          <a:p>
            <a:fld id="{7CD9AB1C-359A-184A-ADAD-D90B03A3FBE9}" type="datetime4">
              <a:rPr lang="en-US" smtClean="0"/>
              <a:t>September 11, 2026</a:t>
            </a:fld>
            <a:endParaRPr lang="en-US"/>
          </a:p>
        </p:txBody>
      </p:sp>
      <p:sp>
        <p:nvSpPr>
          <p:cNvPr id="10" name="Freeform 9">
            <a:extLst>
              <a:ext uri="{FF2B5EF4-FFF2-40B4-BE49-F238E27FC236}">
                <a16:creationId xmlns:a16="http://schemas.microsoft.com/office/drawing/2014/main" id="{34F79458-B927-3957-5F7E-CB342D4F2CD4}"/>
              </a:ext>
            </a:extLst>
          </p:cNvPr>
          <p:cNvSpPr/>
          <p:nvPr/>
        </p:nvSpPr>
        <p:spPr>
          <a:xfrm>
            <a:off x="1517650" y="762000"/>
            <a:ext cx="4489450" cy="1776730"/>
          </a:xfrm>
          <a:custGeom>
            <a:avLst/>
            <a:gdLst>
              <a:gd name="connsiteX0" fmla="*/ 2273300 w 4489450"/>
              <a:gd name="connsiteY0" fmla="*/ 453390 h 1776730"/>
              <a:gd name="connsiteX1" fmla="*/ 2211070 w 4489450"/>
              <a:gd name="connsiteY1" fmla="*/ 355600 h 1776730"/>
              <a:gd name="connsiteX2" fmla="*/ 2165350 w 4489450"/>
              <a:gd name="connsiteY2" fmla="*/ 355600 h 1776730"/>
              <a:gd name="connsiteX3" fmla="*/ 2254250 w 4489450"/>
              <a:gd name="connsiteY3" fmla="*/ 491490 h 1776730"/>
              <a:gd name="connsiteX4" fmla="*/ 2254250 w 4489450"/>
              <a:gd name="connsiteY4" fmla="*/ 595630 h 1776730"/>
              <a:gd name="connsiteX5" fmla="*/ 2293620 w 4489450"/>
              <a:gd name="connsiteY5" fmla="*/ 595630 h 1776730"/>
              <a:gd name="connsiteX6" fmla="*/ 2293620 w 4489450"/>
              <a:gd name="connsiteY6" fmla="*/ 488950 h 1776730"/>
              <a:gd name="connsiteX7" fmla="*/ 2381250 w 4489450"/>
              <a:gd name="connsiteY7" fmla="*/ 355600 h 1776730"/>
              <a:gd name="connsiteX8" fmla="*/ 2336800 w 4489450"/>
              <a:gd name="connsiteY8" fmla="*/ 355600 h 1776730"/>
              <a:gd name="connsiteX9" fmla="*/ 2273300 w 4489450"/>
              <a:gd name="connsiteY9" fmla="*/ 453390 h 1776730"/>
              <a:gd name="connsiteX10" fmla="*/ 2598420 w 4489450"/>
              <a:gd name="connsiteY10" fmla="*/ 800100 h 1776730"/>
              <a:gd name="connsiteX11" fmla="*/ 2559050 w 4489450"/>
              <a:gd name="connsiteY11" fmla="*/ 773430 h 1776730"/>
              <a:gd name="connsiteX12" fmla="*/ 2510790 w 4489450"/>
              <a:gd name="connsiteY12" fmla="*/ 764540 h 1776730"/>
              <a:gd name="connsiteX13" fmla="*/ 2462530 w 4489450"/>
              <a:gd name="connsiteY13" fmla="*/ 773430 h 1776730"/>
              <a:gd name="connsiteX14" fmla="*/ 2423160 w 4489450"/>
              <a:gd name="connsiteY14" fmla="*/ 800100 h 1776730"/>
              <a:gd name="connsiteX15" fmla="*/ 2396490 w 4489450"/>
              <a:gd name="connsiteY15" fmla="*/ 839470 h 1776730"/>
              <a:gd name="connsiteX16" fmla="*/ 2387600 w 4489450"/>
              <a:gd name="connsiteY16" fmla="*/ 887730 h 1776730"/>
              <a:gd name="connsiteX17" fmla="*/ 2396490 w 4489450"/>
              <a:gd name="connsiteY17" fmla="*/ 935990 h 1776730"/>
              <a:gd name="connsiteX18" fmla="*/ 2423160 w 4489450"/>
              <a:gd name="connsiteY18" fmla="*/ 975360 h 1776730"/>
              <a:gd name="connsiteX19" fmla="*/ 2462530 w 4489450"/>
              <a:gd name="connsiteY19" fmla="*/ 1002030 h 1776730"/>
              <a:gd name="connsiteX20" fmla="*/ 2510790 w 4489450"/>
              <a:gd name="connsiteY20" fmla="*/ 1012190 h 1776730"/>
              <a:gd name="connsiteX21" fmla="*/ 2557780 w 4489450"/>
              <a:gd name="connsiteY21" fmla="*/ 1002030 h 1776730"/>
              <a:gd name="connsiteX22" fmla="*/ 2597150 w 4489450"/>
              <a:gd name="connsiteY22" fmla="*/ 975360 h 1776730"/>
              <a:gd name="connsiteX23" fmla="*/ 2623820 w 4489450"/>
              <a:gd name="connsiteY23" fmla="*/ 935990 h 1776730"/>
              <a:gd name="connsiteX24" fmla="*/ 2632710 w 4489450"/>
              <a:gd name="connsiteY24" fmla="*/ 887730 h 1776730"/>
              <a:gd name="connsiteX25" fmla="*/ 2623820 w 4489450"/>
              <a:gd name="connsiteY25" fmla="*/ 839470 h 1776730"/>
              <a:gd name="connsiteX26" fmla="*/ 2598420 w 4489450"/>
              <a:gd name="connsiteY26" fmla="*/ 800100 h 1776730"/>
              <a:gd name="connsiteX27" fmla="*/ 2583180 w 4489450"/>
              <a:gd name="connsiteY27" fmla="*/ 932180 h 1776730"/>
              <a:gd name="connsiteX28" fmla="*/ 2553970 w 4489450"/>
              <a:gd name="connsiteY28" fmla="*/ 962660 h 1776730"/>
              <a:gd name="connsiteX29" fmla="*/ 2510790 w 4489450"/>
              <a:gd name="connsiteY29" fmla="*/ 974090 h 1776730"/>
              <a:gd name="connsiteX30" fmla="*/ 2477770 w 4489450"/>
              <a:gd name="connsiteY30" fmla="*/ 967740 h 1776730"/>
              <a:gd name="connsiteX31" fmla="*/ 2452370 w 4489450"/>
              <a:gd name="connsiteY31" fmla="*/ 949960 h 1776730"/>
              <a:gd name="connsiteX32" fmla="*/ 2435860 w 4489450"/>
              <a:gd name="connsiteY32" fmla="*/ 923290 h 1776730"/>
              <a:gd name="connsiteX33" fmla="*/ 2429510 w 4489450"/>
              <a:gd name="connsiteY33" fmla="*/ 889000 h 1776730"/>
              <a:gd name="connsiteX34" fmla="*/ 2439670 w 4489450"/>
              <a:gd name="connsiteY34" fmla="*/ 844550 h 1776730"/>
              <a:gd name="connsiteX35" fmla="*/ 2468880 w 4489450"/>
              <a:gd name="connsiteY35" fmla="*/ 814070 h 1776730"/>
              <a:gd name="connsiteX36" fmla="*/ 2510790 w 4489450"/>
              <a:gd name="connsiteY36" fmla="*/ 802640 h 1776730"/>
              <a:gd name="connsiteX37" fmla="*/ 2543810 w 4489450"/>
              <a:gd name="connsiteY37" fmla="*/ 808990 h 1776730"/>
              <a:gd name="connsiteX38" fmla="*/ 2569210 w 4489450"/>
              <a:gd name="connsiteY38" fmla="*/ 826770 h 1776730"/>
              <a:gd name="connsiteX39" fmla="*/ 2585720 w 4489450"/>
              <a:gd name="connsiteY39" fmla="*/ 853440 h 1776730"/>
              <a:gd name="connsiteX40" fmla="*/ 2592070 w 4489450"/>
              <a:gd name="connsiteY40" fmla="*/ 887730 h 1776730"/>
              <a:gd name="connsiteX41" fmla="*/ 2583180 w 4489450"/>
              <a:gd name="connsiteY41" fmla="*/ 932180 h 1776730"/>
              <a:gd name="connsiteX42" fmla="*/ 2598420 w 4489450"/>
              <a:gd name="connsiteY42" fmla="*/ 1212850 h 1776730"/>
              <a:gd name="connsiteX43" fmla="*/ 2559050 w 4489450"/>
              <a:gd name="connsiteY43" fmla="*/ 1186180 h 1776730"/>
              <a:gd name="connsiteX44" fmla="*/ 2510790 w 4489450"/>
              <a:gd name="connsiteY44" fmla="*/ 1177290 h 1776730"/>
              <a:gd name="connsiteX45" fmla="*/ 2462530 w 4489450"/>
              <a:gd name="connsiteY45" fmla="*/ 1186180 h 1776730"/>
              <a:gd name="connsiteX46" fmla="*/ 2423160 w 4489450"/>
              <a:gd name="connsiteY46" fmla="*/ 1212850 h 1776730"/>
              <a:gd name="connsiteX47" fmla="*/ 2396490 w 4489450"/>
              <a:gd name="connsiteY47" fmla="*/ 1252220 h 1776730"/>
              <a:gd name="connsiteX48" fmla="*/ 2387600 w 4489450"/>
              <a:gd name="connsiteY48" fmla="*/ 1300480 h 1776730"/>
              <a:gd name="connsiteX49" fmla="*/ 2396490 w 4489450"/>
              <a:gd name="connsiteY49" fmla="*/ 1348740 h 1776730"/>
              <a:gd name="connsiteX50" fmla="*/ 2423160 w 4489450"/>
              <a:gd name="connsiteY50" fmla="*/ 1388110 h 1776730"/>
              <a:gd name="connsiteX51" fmla="*/ 2462530 w 4489450"/>
              <a:gd name="connsiteY51" fmla="*/ 1414780 h 1776730"/>
              <a:gd name="connsiteX52" fmla="*/ 2510790 w 4489450"/>
              <a:gd name="connsiteY52" fmla="*/ 1424940 h 1776730"/>
              <a:gd name="connsiteX53" fmla="*/ 2557780 w 4489450"/>
              <a:gd name="connsiteY53" fmla="*/ 1414780 h 1776730"/>
              <a:gd name="connsiteX54" fmla="*/ 2597150 w 4489450"/>
              <a:gd name="connsiteY54" fmla="*/ 1388110 h 1776730"/>
              <a:gd name="connsiteX55" fmla="*/ 2623820 w 4489450"/>
              <a:gd name="connsiteY55" fmla="*/ 1348740 h 1776730"/>
              <a:gd name="connsiteX56" fmla="*/ 2632710 w 4489450"/>
              <a:gd name="connsiteY56" fmla="*/ 1300480 h 1776730"/>
              <a:gd name="connsiteX57" fmla="*/ 2623820 w 4489450"/>
              <a:gd name="connsiteY57" fmla="*/ 1252220 h 1776730"/>
              <a:gd name="connsiteX58" fmla="*/ 2598420 w 4489450"/>
              <a:gd name="connsiteY58" fmla="*/ 1212850 h 1776730"/>
              <a:gd name="connsiteX59" fmla="*/ 2583180 w 4489450"/>
              <a:gd name="connsiteY59" fmla="*/ 1344930 h 1776730"/>
              <a:gd name="connsiteX60" fmla="*/ 2553970 w 4489450"/>
              <a:gd name="connsiteY60" fmla="*/ 1375410 h 1776730"/>
              <a:gd name="connsiteX61" fmla="*/ 2510790 w 4489450"/>
              <a:gd name="connsiteY61" fmla="*/ 1386840 h 1776730"/>
              <a:gd name="connsiteX62" fmla="*/ 2477770 w 4489450"/>
              <a:gd name="connsiteY62" fmla="*/ 1380490 h 1776730"/>
              <a:gd name="connsiteX63" fmla="*/ 2452370 w 4489450"/>
              <a:gd name="connsiteY63" fmla="*/ 1362710 h 1776730"/>
              <a:gd name="connsiteX64" fmla="*/ 2435860 w 4489450"/>
              <a:gd name="connsiteY64" fmla="*/ 1334770 h 1776730"/>
              <a:gd name="connsiteX65" fmla="*/ 2429510 w 4489450"/>
              <a:gd name="connsiteY65" fmla="*/ 1300480 h 1776730"/>
              <a:gd name="connsiteX66" fmla="*/ 2439670 w 4489450"/>
              <a:gd name="connsiteY66" fmla="*/ 1256030 h 1776730"/>
              <a:gd name="connsiteX67" fmla="*/ 2468880 w 4489450"/>
              <a:gd name="connsiteY67" fmla="*/ 1225550 h 1776730"/>
              <a:gd name="connsiteX68" fmla="*/ 2510790 w 4489450"/>
              <a:gd name="connsiteY68" fmla="*/ 1214120 h 1776730"/>
              <a:gd name="connsiteX69" fmla="*/ 2543810 w 4489450"/>
              <a:gd name="connsiteY69" fmla="*/ 1220470 h 1776730"/>
              <a:gd name="connsiteX70" fmla="*/ 2569210 w 4489450"/>
              <a:gd name="connsiteY70" fmla="*/ 1238250 h 1776730"/>
              <a:gd name="connsiteX71" fmla="*/ 2585720 w 4489450"/>
              <a:gd name="connsiteY71" fmla="*/ 1264920 h 1776730"/>
              <a:gd name="connsiteX72" fmla="*/ 2592070 w 4489450"/>
              <a:gd name="connsiteY72" fmla="*/ 1299210 h 1776730"/>
              <a:gd name="connsiteX73" fmla="*/ 2583180 w 4489450"/>
              <a:gd name="connsiteY73" fmla="*/ 1344930 h 1776730"/>
              <a:gd name="connsiteX74" fmla="*/ 2273300 w 4489450"/>
              <a:gd name="connsiteY74" fmla="*/ 866140 h 1776730"/>
              <a:gd name="connsiteX75" fmla="*/ 2211070 w 4489450"/>
              <a:gd name="connsiteY75" fmla="*/ 768350 h 1776730"/>
              <a:gd name="connsiteX76" fmla="*/ 2165350 w 4489450"/>
              <a:gd name="connsiteY76" fmla="*/ 768350 h 1776730"/>
              <a:gd name="connsiteX77" fmla="*/ 2254250 w 4489450"/>
              <a:gd name="connsiteY77" fmla="*/ 904240 h 1776730"/>
              <a:gd name="connsiteX78" fmla="*/ 2254250 w 4489450"/>
              <a:gd name="connsiteY78" fmla="*/ 1008380 h 1776730"/>
              <a:gd name="connsiteX79" fmla="*/ 2293620 w 4489450"/>
              <a:gd name="connsiteY79" fmla="*/ 1008380 h 1776730"/>
              <a:gd name="connsiteX80" fmla="*/ 2293620 w 4489450"/>
              <a:gd name="connsiteY80" fmla="*/ 901700 h 1776730"/>
              <a:gd name="connsiteX81" fmla="*/ 2381250 w 4489450"/>
              <a:gd name="connsiteY81" fmla="*/ 767080 h 1776730"/>
              <a:gd name="connsiteX82" fmla="*/ 2336800 w 4489450"/>
              <a:gd name="connsiteY82" fmla="*/ 767080 h 1776730"/>
              <a:gd name="connsiteX83" fmla="*/ 2273300 w 4489450"/>
              <a:gd name="connsiteY83" fmla="*/ 866140 h 1776730"/>
              <a:gd name="connsiteX84" fmla="*/ 3759200 w 4489450"/>
              <a:gd name="connsiteY84" fmla="*/ 595630 h 1776730"/>
              <a:gd name="connsiteX85" fmla="*/ 3881120 w 4489450"/>
              <a:gd name="connsiteY85" fmla="*/ 595630 h 1776730"/>
              <a:gd name="connsiteX86" fmla="*/ 3881120 w 4489450"/>
              <a:gd name="connsiteY86" fmla="*/ 560070 h 1776730"/>
              <a:gd name="connsiteX87" fmla="*/ 3759200 w 4489450"/>
              <a:gd name="connsiteY87" fmla="*/ 560070 h 1776730"/>
              <a:gd name="connsiteX88" fmla="*/ 3759200 w 4489450"/>
              <a:gd name="connsiteY88" fmla="*/ 490220 h 1776730"/>
              <a:gd name="connsiteX89" fmla="*/ 3869690 w 4489450"/>
              <a:gd name="connsiteY89" fmla="*/ 490220 h 1776730"/>
              <a:gd name="connsiteX90" fmla="*/ 3869690 w 4489450"/>
              <a:gd name="connsiteY90" fmla="*/ 455930 h 1776730"/>
              <a:gd name="connsiteX91" fmla="*/ 3759200 w 4489450"/>
              <a:gd name="connsiteY91" fmla="*/ 455930 h 1776730"/>
              <a:gd name="connsiteX92" fmla="*/ 3759200 w 4489450"/>
              <a:gd name="connsiteY92" fmla="*/ 391160 h 1776730"/>
              <a:gd name="connsiteX93" fmla="*/ 3879850 w 4489450"/>
              <a:gd name="connsiteY93" fmla="*/ 391160 h 1776730"/>
              <a:gd name="connsiteX94" fmla="*/ 3879850 w 4489450"/>
              <a:gd name="connsiteY94" fmla="*/ 355600 h 1776730"/>
              <a:gd name="connsiteX95" fmla="*/ 3759200 w 4489450"/>
              <a:gd name="connsiteY95" fmla="*/ 355600 h 1776730"/>
              <a:gd name="connsiteX96" fmla="*/ 3746500 w 4489450"/>
              <a:gd name="connsiteY96" fmla="*/ 355600 h 1776730"/>
              <a:gd name="connsiteX97" fmla="*/ 3719830 w 4489450"/>
              <a:gd name="connsiteY97" fmla="*/ 355600 h 1776730"/>
              <a:gd name="connsiteX98" fmla="*/ 3719830 w 4489450"/>
              <a:gd name="connsiteY98" fmla="*/ 595630 h 1776730"/>
              <a:gd name="connsiteX99" fmla="*/ 3746500 w 4489450"/>
              <a:gd name="connsiteY99" fmla="*/ 595630 h 1776730"/>
              <a:gd name="connsiteX100" fmla="*/ 3759200 w 4489450"/>
              <a:gd name="connsiteY100" fmla="*/ 595630 h 1776730"/>
              <a:gd name="connsiteX101" fmla="*/ 1830070 w 4489450"/>
              <a:gd name="connsiteY101" fmla="*/ 1775460 h 1776730"/>
              <a:gd name="connsiteX102" fmla="*/ 1854200 w 4489450"/>
              <a:gd name="connsiteY102" fmla="*/ 1775460 h 1776730"/>
              <a:gd name="connsiteX103" fmla="*/ 1854200 w 4489450"/>
              <a:gd name="connsiteY103" fmla="*/ 0 h 1776730"/>
              <a:gd name="connsiteX104" fmla="*/ 1830070 w 4489450"/>
              <a:gd name="connsiteY104" fmla="*/ 0 h 1776730"/>
              <a:gd name="connsiteX105" fmla="*/ 1830070 w 4489450"/>
              <a:gd name="connsiteY105" fmla="*/ 1775460 h 1776730"/>
              <a:gd name="connsiteX106" fmla="*/ 3458210 w 4489450"/>
              <a:gd name="connsiteY106" fmla="*/ 355600 h 1776730"/>
              <a:gd name="connsiteX107" fmla="*/ 3418840 w 4489450"/>
              <a:gd name="connsiteY107" fmla="*/ 355600 h 1776730"/>
              <a:gd name="connsiteX108" fmla="*/ 3418840 w 4489450"/>
              <a:gd name="connsiteY108" fmla="*/ 595630 h 1776730"/>
              <a:gd name="connsiteX109" fmla="*/ 3458210 w 4489450"/>
              <a:gd name="connsiteY109" fmla="*/ 595630 h 1776730"/>
              <a:gd name="connsiteX110" fmla="*/ 3458210 w 4489450"/>
              <a:gd name="connsiteY110" fmla="*/ 355600 h 1776730"/>
              <a:gd name="connsiteX111" fmla="*/ 3557270 w 4489450"/>
              <a:gd name="connsiteY111" fmla="*/ 492760 h 1776730"/>
              <a:gd name="connsiteX112" fmla="*/ 3667760 w 4489450"/>
              <a:gd name="connsiteY112" fmla="*/ 492760 h 1776730"/>
              <a:gd name="connsiteX113" fmla="*/ 3667760 w 4489450"/>
              <a:gd name="connsiteY113" fmla="*/ 457200 h 1776730"/>
              <a:gd name="connsiteX114" fmla="*/ 3557270 w 4489450"/>
              <a:gd name="connsiteY114" fmla="*/ 457200 h 1776730"/>
              <a:gd name="connsiteX115" fmla="*/ 3557270 w 4489450"/>
              <a:gd name="connsiteY115" fmla="*/ 392430 h 1776730"/>
              <a:gd name="connsiteX116" fmla="*/ 3672840 w 4489450"/>
              <a:gd name="connsiteY116" fmla="*/ 392430 h 1776730"/>
              <a:gd name="connsiteX117" fmla="*/ 3672840 w 4489450"/>
              <a:gd name="connsiteY117" fmla="*/ 355600 h 1776730"/>
              <a:gd name="connsiteX118" fmla="*/ 3557270 w 4489450"/>
              <a:gd name="connsiteY118" fmla="*/ 355600 h 1776730"/>
              <a:gd name="connsiteX119" fmla="*/ 3544570 w 4489450"/>
              <a:gd name="connsiteY119" fmla="*/ 355600 h 1776730"/>
              <a:gd name="connsiteX120" fmla="*/ 3517900 w 4489450"/>
              <a:gd name="connsiteY120" fmla="*/ 355600 h 1776730"/>
              <a:gd name="connsiteX121" fmla="*/ 3517900 w 4489450"/>
              <a:gd name="connsiteY121" fmla="*/ 595630 h 1776730"/>
              <a:gd name="connsiteX122" fmla="*/ 3557270 w 4489450"/>
              <a:gd name="connsiteY122" fmla="*/ 595630 h 1776730"/>
              <a:gd name="connsiteX123" fmla="*/ 3557270 w 4489450"/>
              <a:gd name="connsiteY123" fmla="*/ 492760 h 1776730"/>
              <a:gd name="connsiteX124" fmla="*/ 3962400 w 4489450"/>
              <a:gd name="connsiteY124" fmla="*/ 1008380 h 1776730"/>
              <a:gd name="connsiteX125" fmla="*/ 4084320 w 4489450"/>
              <a:gd name="connsiteY125" fmla="*/ 1008380 h 1776730"/>
              <a:gd name="connsiteX126" fmla="*/ 4084320 w 4489450"/>
              <a:gd name="connsiteY126" fmla="*/ 972820 h 1776730"/>
              <a:gd name="connsiteX127" fmla="*/ 3962400 w 4489450"/>
              <a:gd name="connsiteY127" fmla="*/ 972820 h 1776730"/>
              <a:gd name="connsiteX128" fmla="*/ 3962400 w 4489450"/>
              <a:gd name="connsiteY128" fmla="*/ 902970 h 1776730"/>
              <a:gd name="connsiteX129" fmla="*/ 4072890 w 4489450"/>
              <a:gd name="connsiteY129" fmla="*/ 902970 h 1776730"/>
              <a:gd name="connsiteX130" fmla="*/ 4072890 w 4489450"/>
              <a:gd name="connsiteY130" fmla="*/ 868680 h 1776730"/>
              <a:gd name="connsiteX131" fmla="*/ 3962400 w 4489450"/>
              <a:gd name="connsiteY131" fmla="*/ 868680 h 1776730"/>
              <a:gd name="connsiteX132" fmla="*/ 3962400 w 4489450"/>
              <a:gd name="connsiteY132" fmla="*/ 803910 h 1776730"/>
              <a:gd name="connsiteX133" fmla="*/ 4083050 w 4489450"/>
              <a:gd name="connsiteY133" fmla="*/ 803910 h 1776730"/>
              <a:gd name="connsiteX134" fmla="*/ 4083050 w 4489450"/>
              <a:gd name="connsiteY134" fmla="*/ 768350 h 1776730"/>
              <a:gd name="connsiteX135" fmla="*/ 3962400 w 4489450"/>
              <a:gd name="connsiteY135" fmla="*/ 768350 h 1776730"/>
              <a:gd name="connsiteX136" fmla="*/ 3949700 w 4489450"/>
              <a:gd name="connsiteY136" fmla="*/ 768350 h 1776730"/>
              <a:gd name="connsiteX137" fmla="*/ 3923030 w 4489450"/>
              <a:gd name="connsiteY137" fmla="*/ 768350 h 1776730"/>
              <a:gd name="connsiteX138" fmla="*/ 3923030 w 4489450"/>
              <a:gd name="connsiteY138" fmla="*/ 1008380 h 1776730"/>
              <a:gd name="connsiteX139" fmla="*/ 3949700 w 4489450"/>
              <a:gd name="connsiteY139" fmla="*/ 1008380 h 1776730"/>
              <a:gd name="connsiteX140" fmla="*/ 3962400 w 4489450"/>
              <a:gd name="connsiteY140" fmla="*/ 1008380 h 1776730"/>
              <a:gd name="connsiteX141" fmla="*/ 3262630 w 4489450"/>
              <a:gd name="connsiteY141" fmla="*/ 595630 h 1776730"/>
              <a:gd name="connsiteX142" fmla="*/ 3375660 w 4489450"/>
              <a:gd name="connsiteY142" fmla="*/ 595630 h 1776730"/>
              <a:gd name="connsiteX143" fmla="*/ 3375660 w 4489450"/>
              <a:gd name="connsiteY143" fmla="*/ 560070 h 1776730"/>
              <a:gd name="connsiteX144" fmla="*/ 3262630 w 4489450"/>
              <a:gd name="connsiteY144" fmla="*/ 560070 h 1776730"/>
              <a:gd name="connsiteX145" fmla="*/ 3262630 w 4489450"/>
              <a:gd name="connsiteY145" fmla="*/ 355600 h 1776730"/>
              <a:gd name="connsiteX146" fmla="*/ 3223260 w 4489450"/>
              <a:gd name="connsiteY146" fmla="*/ 355600 h 1776730"/>
              <a:gd name="connsiteX147" fmla="*/ 3223260 w 4489450"/>
              <a:gd name="connsiteY147" fmla="*/ 595630 h 1776730"/>
              <a:gd name="connsiteX148" fmla="*/ 3249930 w 4489450"/>
              <a:gd name="connsiteY148" fmla="*/ 595630 h 1776730"/>
              <a:gd name="connsiteX149" fmla="*/ 3262630 w 4489450"/>
              <a:gd name="connsiteY149" fmla="*/ 595630 h 1776730"/>
              <a:gd name="connsiteX150" fmla="*/ 353060 w 4489450"/>
              <a:gd name="connsiteY150" fmla="*/ 684530 h 1776730"/>
              <a:gd name="connsiteX151" fmla="*/ 318770 w 4489450"/>
              <a:gd name="connsiteY151" fmla="*/ 684530 h 1776730"/>
              <a:gd name="connsiteX152" fmla="*/ 306070 w 4489450"/>
              <a:gd name="connsiteY152" fmla="*/ 695960 h 1776730"/>
              <a:gd name="connsiteX153" fmla="*/ 306070 w 4489450"/>
              <a:gd name="connsiteY153" fmla="*/ 953770 h 1776730"/>
              <a:gd name="connsiteX154" fmla="*/ 306070 w 4489450"/>
              <a:gd name="connsiteY154" fmla="*/ 1029970 h 1776730"/>
              <a:gd name="connsiteX155" fmla="*/ 351790 w 4489450"/>
              <a:gd name="connsiteY155" fmla="*/ 1075690 h 1776730"/>
              <a:gd name="connsiteX156" fmla="*/ 384810 w 4489450"/>
              <a:gd name="connsiteY156" fmla="*/ 1075690 h 1776730"/>
              <a:gd name="connsiteX157" fmla="*/ 396240 w 4489450"/>
              <a:gd name="connsiteY157" fmla="*/ 1064260 h 1776730"/>
              <a:gd name="connsiteX158" fmla="*/ 396240 w 4489450"/>
              <a:gd name="connsiteY158" fmla="*/ 952500 h 1776730"/>
              <a:gd name="connsiteX159" fmla="*/ 396240 w 4489450"/>
              <a:gd name="connsiteY159" fmla="*/ 911860 h 1776730"/>
              <a:gd name="connsiteX160" fmla="*/ 433070 w 4489450"/>
              <a:gd name="connsiteY160" fmla="*/ 911860 h 1776730"/>
              <a:gd name="connsiteX161" fmla="*/ 580390 w 4489450"/>
              <a:gd name="connsiteY161" fmla="*/ 859790 h 1776730"/>
              <a:gd name="connsiteX162" fmla="*/ 640080 w 4489450"/>
              <a:gd name="connsiteY162" fmla="*/ 711200 h 1776730"/>
              <a:gd name="connsiteX163" fmla="*/ 429260 w 4489450"/>
              <a:gd name="connsiteY163" fmla="*/ 514350 h 1776730"/>
              <a:gd name="connsiteX164" fmla="*/ 349250 w 4489450"/>
              <a:gd name="connsiteY164" fmla="*/ 514350 h 1776730"/>
              <a:gd name="connsiteX165" fmla="*/ 304800 w 4489450"/>
              <a:gd name="connsiteY165" fmla="*/ 560070 h 1776730"/>
              <a:gd name="connsiteX166" fmla="*/ 304800 w 4489450"/>
              <a:gd name="connsiteY166" fmla="*/ 594360 h 1776730"/>
              <a:gd name="connsiteX167" fmla="*/ 316230 w 4489450"/>
              <a:gd name="connsiteY167" fmla="*/ 605790 h 1776730"/>
              <a:gd name="connsiteX168" fmla="*/ 431800 w 4489450"/>
              <a:gd name="connsiteY168" fmla="*/ 605790 h 1776730"/>
              <a:gd name="connsiteX169" fmla="*/ 551180 w 4489450"/>
              <a:gd name="connsiteY169" fmla="*/ 711200 h 1776730"/>
              <a:gd name="connsiteX170" fmla="*/ 521970 w 4489450"/>
              <a:gd name="connsiteY170" fmla="*/ 793750 h 1776730"/>
              <a:gd name="connsiteX171" fmla="*/ 438150 w 4489450"/>
              <a:gd name="connsiteY171" fmla="*/ 822960 h 1776730"/>
              <a:gd name="connsiteX172" fmla="*/ 398780 w 4489450"/>
              <a:gd name="connsiteY172" fmla="*/ 822960 h 1776730"/>
              <a:gd name="connsiteX173" fmla="*/ 398780 w 4489450"/>
              <a:gd name="connsiteY173" fmla="*/ 730250 h 1776730"/>
              <a:gd name="connsiteX174" fmla="*/ 353060 w 4489450"/>
              <a:gd name="connsiteY174" fmla="*/ 684530 h 1776730"/>
              <a:gd name="connsiteX175" fmla="*/ 763270 w 4489450"/>
              <a:gd name="connsiteY175" fmla="*/ 0 h 1776730"/>
              <a:gd name="connsiteX176" fmla="*/ 0 w 4489450"/>
              <a:gd name="connsiteY176" fmla="*/ 689610 h 1776730"/>
              <a:gd name="connsiteX177" fmla="*/ 0 w 4489450"/>
              <a:gd name="connsiteY177" fmla="*/ 690880 h 1776730"/>
              <a:gd name="connsiteX178" fmla="*/ 0 w 4489450"/>
              <a:gd name="connsiteY178" fmla="*/ 692150 h 1776730"/>
              <a:gd name="connsiteX179" fmla="*/ 107950 w 4489450"/>
              <a:gd name="connsiteY179" fmla="*/ 1042670 h 1776730"/>
              <a:gd name="connsiteX180" fmla="*/ 447040 w 4489450"/>
              <a:gd name="connsiteY180" fmla="*/ 1433830 h 1776730"/>
              <a:gd name="connsiteX181" fmla="*/ 586740 w 4489450"/>
              <a:gd name="connsiteY181" fmla="*/ 1583690 h 1776730"/>
              <a:gd name="connsiteX182" fmla="*/ 668020 w 4489450"/>
              <a:gd name="connsiteY182" fmla="*/ 1676400 h 1776730"/>
              <a:gd name="connsiteX183" fmla="*/ 750570 w 4489450"/>
              <a:gd name="connsiteY183" fmla="*/ 1772920 h 1776730"/>
              <a:gd name="connsiteX184" fmla="*/ 768350 w 4489450"/>
              <a:gd name="connsiteY184" fmla="*/ 1772920 h 1776730"/>
              <a:gd name="connsiteX185" fmla="*/ 849630 w 4489450"/>
              <a:gd name="connsiteY185" fmla="*/ 1676400 h 1776730"/>
              <a:gd name="connsiteX186" fmla="*/ 919480 w 4489450"/>
              <a:gd name="connsiteY186" fmla="*/ 1593850 h 1776730"/>
              <a:gd name="connsiteX187" fmla="*/ 1121410 w 4489450"/>
              <a:gd name="connsiteY187" fmla="*/ 1372870 h 1776730"/>
              <a:gd name="connsiteX188" fmla="*/ 1151890 w 4489450"/>
              <a:gd name="connsiteY188" fmla="*/ 1339850 h 1776730"/>
              <a:gd name="connsiteX189" fmla="*/ 1223010 w 4489450"/>
              <a:gd name="connsiteY189" fmla="*/ 1262380 h 1776730"/>
              <a:gd name="connsiteX190" fmla="*/ 1217930 w 4489450"/>
              <a:gd name="connsiteY190" fmla="*/ 1242060 h 1776730"/>
              <a:gd name="connsiteX191" fmla="*/ 1214120 w 4489450"/>
              <a:gd name="connsiteY191" fmla="*/ 1242060 h 1776730"/>
              <a:gd name="connsiteX192" fmla="*/ 1136650 w 4489450"/>
              <a:gd name="connsiteY192" fmla="*/ 1242060 h 1776730"/>
              <a:gd name="connsiteX193" fmla="*/ 1118870 w 4489450"/>
              <a:gd name="connsiteY193" fmla="*/ 1250950 h 1776730"/>
              <a:gd name="connsiteX194" fmla="*/ 1103630 w 4489450"/>
              <a:gd name="connsiteY194" fmla="*/ 1267460 h 1776730"/>
              <a:gd name="connsiteX195" fmla="*/ 1059180 w 4489450"/>
              <a:gd name="connsiteY195" fmla="*/ 1315720 h 1776730"/>
              <a:gd name="connsiteX196" fmla="*/ 892810 w 4489450"/>
              <a:gd name="connsiteY196" fmla="*/ 1496060 h 1776730"/>
              <a:gd name="connsiteX197" fmla="*/ 768350 w 4489450"/>
              <a:gd name="connsiteY197" fmla="*/ 1640840 h 1776730"/>
              <a:gd name="connsiteX198" fmla="*/ 745490 w 4489450"/>
              <a:gd name="connsiteY198" fmla="*/ 1640840 h 1776730"/>
              <a:gd name="connsiteX199" fmla="*/ 600710 w 4489450"/>
              <a:gd name="connsiteY199" fmla="*/ 1477010 h 1776730"/>
              <a:gd name="connsiteX200" fmla="*/ 505460 w 4489450"/>
              <a:gd name="connsiteY200" fmla="*/ 1374140 h 1776730"/>
              <a:gd name="connsiteX201" fmla="*/ 173990 w 4489450"/>
              <a:gd name="connsiteY201" fmla="*/ 993140 h 1776730"/>
              <a:gd name="connsiteX202" fmla="*/ 133350 w 4489450"/>
              <a:gd name="connsiteY202" fmla="*/ 922020 h 1776730"/>
              <a:gd name="connsiteX203" fmla="*/ 119380 w 4489450"/>
              <a:gd name="connsiteY203" fmla="*/ 891540 h 1776730"/>
              <a:gd name="connsiteX204" fmla="*/ 91440 w 4489450"/>
              <a:gd name="connsiteY204" fmla="*/ 795020 h 1776730"/>
              <a:gd name="connsiteX205" fmla="*/ 91440 w 4489450"/>
              <a:gd name="connsiteY205" fmla="*/ 791210 h 1776730"/>
              <a:gd name="connsiteX206" fmla="*/ 81280 w 4489450"/>
              <a:gd name="connsiteY206" fmla="*/ 687070 h 1776730"/>
              <a:gd name="connsiteX207" fmla="*/ 759460 w 4489450"/>
              <a:gd name="connsiteY207" fmla="*/ 82550 h 1776730"/>
              <a:gd name="connsiteX208" fmla="*/ 1438910 w 4489450"/>
              <a:gd name="connsiteY208" fmla="*/ 687070 h 1776730"/>
              <a:gd name="connsiteX209" fmla="*/ 1427480 w 4489450"/>
              <a:gd name="connsiteY209" fmla="*/ 789940 h 1776730"/>
              <a:gd name="connsiteX210" fmla="*/ 1423670 w 4489450"/>
              <a:gd name="connsiteY210" fmla="*/ 815340 h 1776730"/>
              <a:gd name="connsiteX211" fmla="*/ 1418590 w 4489450"/>
              <a:gd name="connsiteY211" fmla="*/ 834390 h 1776730"/>
              <a:gd name="connsiteX212" fmla="*/ 1414780 w 4489450"/>
              <a:gd name="connsiteY212" fmla="*/ 848360 h 1776730"/>
              <a:gd name="connsiteX213" fmla="*/ 1412240 w 4489450"/>
              <a:gd name="connsiteY213" fmla="*/ 852170 h 1776730"/>
              <a:gd name="connsiteX214" fmla="*/ 1366520 w 4489450"/>
              <a:gd name="connsiteY214" fmla="*/ 961390 h 1776730"/>
              <a:gd name="connsiteX215" fmla="*/ 1365250 w 4489450"/>
              <a:gd name="connsiteY215" fmla="*/ 962660 h 1776730"/>
              <a:gd name="connsiteX216" fmla="*/ 1353820 w 4489450"/>
              <a:gd name="connsiteY216" fmla="*/ 979170 h 1776730"/>
              <a:gd name="connsiteX217" fmla="*/ 1193800 w 4489450"/>
              <a:gd name="connsiteY217" fmla="*/ 979170 h 1776730"/>
              <a:gd name="connsiteX218" fmla="*/ 1193800 w 4489450"/>
              <a:gd name="connsiteY218" fmla="*/ 558800 h 1776730"/>
              <a:gd name="connsiteX219" fmla="*/ 1158240 w 4489450"/>
              <a:gd name="connsiteY219" fmla="*/ 523240 h 1776730"/>
              <a:gd name="connsiteX220" fmla="*/ 1115060 w 4489450"/>
              <a:gd name="connsiteY220" fmla="*/ 523240 h 1776730"/>
              <a:gd name="connsiteX221" fmla="*/ 1103630 w 4489450"/>
              <a:gd name="connsiteY221" fmla="*/ 534670 h 1776730"/>
              <a:gd name="connsiteX222" fmla="*/ 1103630 w 4489450"/>
              <a:gd name="connsiteY222" fmla="*/ 1060450 h 1776730"/>
              <a:gd name="connsiteX223" fmla="*/ 1115060 w 4489450"/>
              <a:gd name="connsiteY223" fmla="*/ 1071880 h 1776730"/>
              <a:gd name="connsiteX224" fmla="*/ 1374140 w 4489450"/>
              <a:gd name="connsiteY224" fmla="*/ 1071880 h 1776730"/>
              <a:gd name="connsiteX225" fmla="*/ 1390650 w 4489450"/>
              <a:gd name="connsiteY225" fmla="*/ 1068070 h 1776730"/>
              <a:gd name="connsiteX226" fmla="*/ 1400810 w 4489450"/>
              <a:gd name="connsiteY226" fmla="*/ 1059180 h 1776730"/>
              <a:gd name="connsiteX227" fmla="*/ 1419860 w 4489450"/>
              <a:gd name="connsiteY227" fmla="*/ 1028700 h 1776730"/>
              <a:gd name="connsiteX228" fmla="*/ 1518920 w 4489450"/>
              <a:gd name="connsiteY228" fmla="*/ 692150 h 1776730"/>
              <a:gd name="connsiteX229" fmla="*/ 1518920 w 4489450"/>
              <a:gd name="connsiteY229" fmla="*/ 688340 h 1776730"/>
              <a:gd name="connsiteX230" fmla="*/ 763270 w 4489450"/>
              <a:gd name="connsiteY230" fmla="*/ 0 h 1776730"/>
              <a:gd name="connsiteX231" fmla="*/ 751840 w 4489450"/>
              <a:gd name="connsiteY231" fmla="*/ 680720 h 1776730"/>
              <a:gd name="connsiteX232" fmla="*/ 718820 w 4489450"/>
              <a:gd name="connsiteY232" fmla="*/ 680720 h 1776730"/>
              <a:gd name="connsiteX233" fmla="*/ 707390 w 4489450"/>
              <a:gd name="connsiteY233" fmla="*/ 692150 h 1776730"/>
              <a:gd name="connsiteX234" fmla="*/ 707390 w 4489450"/>
              <a:gd name="connsiteY234" fmla="*/ 820420 h 1776730"/>
              <a:gd name="connsiteX235" fmla="*/ 707390 w 4489450"/>
              <a:gd name="connsiteY235" fmla="*/ 1023620 h 1776730"/>
              <a:gd name="connsiteX236" fmla="*/ 755650 w 4489450"/>
              <a:gd name="connsiteY236" fmla="*/ 1071880 h 1776730"/>
              <a:gd name="connsiteX237" fmla="*/ 787400 w 4489450"/>
              <a:gd name="connsiteY237" fmla="*/ 1071880 h 1776730"/>
              <a:gd name="connsiteX238" fmla="*/ 800100 w 4489450"/>
              <a:gd name="connsiteY238" fmla="*/ 1060450 h 1776730"/>
              <a:gd name="connsiteX239" fmla="*/ 800100 w 4489450"/>
              <a:gd name="connsiteY239" fmla="*/ 948690 h 1776730"/>
              <a:gd name="connsiteX240" fmla="*/ 800100 w 4489450"/>
              <a:gd name="connsiteY240" fmla="*/ 910590 h 1776730"/>
              <a:gd name="connsiteX241" fmla="*/ 838200 w 4489450"/>
              <a:gd name="connsiteY241" fmla="*/ 910590 h 1776730"/>
              <a:gd name="connsiteX242" fmla="*/ 1041400 w 4489450"/>
              <a:gd name="connsiteY242" fmla="*/ 708660 h 1776730"/>
              <a:gd name="connsiteX243" fmla="*/ 830580 w 4489450"/>
              <a:gd name="connsiteY243" fmla="*/ 511810 h 1776730"/>
              <a:gd name="connsiteX244" fmla="*/ 750570 w 4489450"/>
              <a:gd name="connsiteY244" fmla="*/ 511810 h 1776730"/>
              <a:gd name="connsiteX245" fmla="*/ 706120 w 4489450"/>
              <a:gd name="connsiteY245" fmla="*/ 557530 h 1776730"/>
              <a:gd name="connsiteX246" fmla="*/ 706120 w 4489450"/>
              <a:gd name="connsiteY246" fmla="*/ 591820 h 1776730"/>
              <a:gd name="connsiteX247" fmla="*/ 717550 w 4489450"/>
              <a:gd name="connsiteY247" fmla="*/ 603250 h 1776730"/>
              <a:gd name="connsiteX248" fmla="*/ 830580 w 4489450"/>
              <a:gd name="connsiteY248" fmla="*/ 603250 h 1776730"/>
              <a:gd name="connsiteX249" fmla="*/ 951230 w 4489450"/>
              <a:gd name="connsiteY249" fmla="*/ 708660 h 1776730"/>
              <a:gd name="connsiteX250" fmla="*/ 835660 w 4489450"/>
              <a:gd name="connsiteY250" fmla="*/ 817880 h 1776730"/>
              <a:gd name="connsiteX251" fmla="*/ 796290 w 4489450"/>
              <a:gd name="connsiteY251" fmla="*/ 817880 h 1776730"/>
              <a:gd name="connsiteX252" fmla="*/ 796290 w 4489450"/>
              <a:gd name="connsiteY252" fmla="*/ 725170 h 1776730"/>
              <a:gd name="connsiteX253" fmla="*/ 751840 w 4489450"/>
              <a:gd name="connsiteY253" fmla="*/ 680720 h 1776730"/>
              <a:gd name="connsiteX254" fmla="*/ 2273300 w 4489450"/>
              <a:gd name="connsiteY254" fmla="*/ 1278890 h 1776730"/>
              <a:gd name="connsiteX255" fmla="*/ 2211070 w 4489450"/>
              <a:gd name="connsiteY255" fmla="*/ 1181100 h 1776730"/>
              <a:gd name="connsiteX256" fmla="*/ 2165350 w 4489450"/>
              <a:gd name="connsiteY256" fmla="*/ 1181100 h 1776730"/>
              <a:gd name="connsiteX257" fmla="*/ 2254250 w 4489450"/>
              <a:gd name="connsiteY257" fmla="*/ 1316990 h 1776730"/>
              <a:gd name="connsiteX258" fmla="*/ 2254250 w 4489450"/>
              <a:gd name="connsiteY258" fmla="*/ 1421130 h 1776730"/>
              <a:gd name="connsiteX259" fmla="*/ 2293620 w 4489450"/>
              <a:gd name="connsiteY259" fmla="*/ 1421130 h 1776730"/>
              <a:gd name="connsiteX260" fmla="*/ 2293620 w 4489450"/>
              <a:gd name="connsiteY260" fmla="*/ 1314450 h 1776730"/>
              <a:gd name="connsiteX261" fmla="*/ 2381250 w 4489450"/>
              <a:gd name="connsiteY261" fmla="*/ 1179830 h 1776730"/>
              <a:gd name="connsiteX262" fmla="*/ 2336800 w 4489450"/>
              <a:gd name="connsiteY262" fmla="*/ 1179830 h 1776730"/>
              <a:gd name="connsiteX263" fmla="*/ 2273300 w 4489450"/>
              <a:gd name="connsiteY263" fmla="*/ 1278890 h 1776730"/>
              <a:gd name="connsiteX264" fmla="*/ 3567430 w 4489450"/>
              <a:gd name="connsiteY264" fmla="*/ 768350 h 1776730"/>
              <a:gd name="connsiteX265" fmla="*/ 3539490 w 4489450"/>
              <a:gd name="connsiteY265" fmla="*/ 768350 h 1776730"/>
              <a:gd name="connsiteX266" fmla="*/ 3440430 w 4489450"/>
              <a:gd name="connsiteY266" fmla="*/ 1008380 h 1776730"/>
              <a:gd name="connsiteX267" fmla="*/ 3482340 w 4489450"/>
              <a:gd name="connsiteY267" fmla="*/ 1008380 h 1776730"/>
              <a:gd name="connsiteX268" fmla="*/ 3501390 w 4489450"/>
              <a:gd name="connsiteY268" fmla="*/ 961390 h 1776730"/>
              <a:gd name="connsiteX269" fmla="*/ 3604260 w 4489450"/>
              <a:gd name="connsiteY269" fmla="*/ 961390 h 1776730"/>
              <a:gd name="connsiteX270" fmla="*/ 3622040 w 4489450"/>
              <a:gd name="connsiteY270" fmla="*/ 1008380 h 1776730"/>
              <a:gd name="connsiteX271" fmla="*/ 3665220 w 4489450"/>
              <a:gd name="connsiteY271" fmla="*/ 1008380 h 1776730"/>
              <a:gd name="connsiteX272" fmla="*/ 3567430 w 4489450"/>
              <a:gd name="connsiteY272" fmla="*/ 768350 h 1776730"/>
              <a:gd name="connsiteX273" fmla="*/ 3515360 w 4489450"/>
              <a:gd name="connsiteY273" fmla="*/ 927100 h 1776730"/>
              <a:gd name="connsiteX274" fmla="*/ 3553460 w 4489450"/>
              <a:gd name="connsiteY274" fmla="*/ 831850 h 1776730"/>
              <a:gd name="connsiteX275" fmla="*/ 3591560 w 4489450"/>
              <a:gd name="connsiteY275" fmla="*/ 927100 h 1776730"/>
              <a:gd name="connsiteX276" fmla="*/ 3515360 w 4489450"/>
              <a:gd name="connsiteY276" fmla="*/ 927100 h 1776730"/>
              <a:gd name="connsiteX277" fmla="*/ 3836670 w 4489450"/>
              <a:gd name="connsiteY277" fmla="*/ 1212850 h 1776730"/>
              <a:gd name="connsiteX278" fmla="*/ 3797300 w 4489450"/>
              <a:gd name="connsiteY278" fmla="*/ 1186180 h 1776730"/>
              <a:gd name="connsiteX279" fmla="*/ 3749040 w 4489450"/>
              <a:gd name="connsiteY279" fmla="*/ 1177290 h 1776730"/>
              <a:gd name="connsiteX280" fmla="*/ 3700780 w 4489450"/>
              <a:gd name="connsiteY280" fmla="*/ 1186180 h 1776730"/>
              <a:gd name="connsiteX281" fmla="*/ 3661410 w 4489450"/>
              <a:gd name="connsiteY281" fmla="*/ 1212850 h 1776730"/>
              <a:gd name="connsiteX282" fmla="*/ 3634740 w 4489450"/>
              <a:gd name="connsiteY282" fmla="*/ 1252220 h 1776730"/>
              <a:gd name="connsiteX283" fmla="*/ 3625850 w 4489450"/>
              <a:gd name="connsiteY283" fmla="*/ 1300480 h 1776730"/>
              <a:gd name="connsiteX284" fmla="*/ 3634740 w 4489450"/>
              <a:gd name="connsiteY284" fmla="*/ 1348740 h 1776730"/>
              <a:gd name="connsiteX285" fmla="*/ 3661410 w 4489450"/>
              <a:gd name="connsiteY285" fmla="*/ 1388110 h 1776730"/>
              <a:gd name="connsiteX286" fmla="*/ 3700780 w 4489450"/>
              <a:gd name="connsiteY286" fmla="*/ 1414780 h 1776730"/>
              <a:gd name="connsiteX287" fmla="*/ 3749040 w 4489450"/>
              <a:gd name="connsiteY287" fmla="*/ 1424940 h 1776730"/>
              <a:gd name="connsiteX288" fmla="*/ 3796030 w 4489450"/>
              <a:gd name="connsiteY288" fmla="*/ 1414780 h 1776730"/>
              <a:gd name="connsiteX289" fmla="*/ 3835400 w 4489450"/>
              <a:gd name="connsiteY289" fmla="*/ 1388110 h 1776730"/>
              <a:gd name="connsiteX290" fmla="*/ 3862070 w 4489450"/>
              <a:gd name="connsiteY290" fmla="*/ 1348740 h 1776730"/>
              <a:gd name="connsiteX291" fmla="*/ 3870960 w 4489450"/>
              <a:gd name="connsiteY291" fmla="*/ 1300480 h 1776730"/>
              <a:gd name="connsiteX292" fmla="*/ 3862070 w 4489450"/>
              <a:gd name="connsiteY292" fmla="*/ 1252220 h 1776730"/>
              <a:gd name="connsiteX293" fmla="*/ 3836670 w 4489450"/>
              <a:gd name="connsiteY293" fmla="*/ 1212850 h 1776730"/>
              <a:gd name="connsiteX294" fmla="*/ 3821430 w 4489450"/>
              <a:gd name="connsiteY294" fmla="*/ 1344930 h 1776730"/>
              <a:gd name="connsiteX295" fmla="*/ 3792220 w 4489450"/>
              <a:gd name="connsiteY295" fmla="*/ 1375410 h 1776730"/>
              <a:gd name="connsiteX296" fmla="*/ 3749040 w 4489450"/>
              <a:gd name="connsiteY296" fmla="*/ 1386840 h 1776730"/>
              <a:gd name="connsiteX297" fmla="*/ 3716020 w 4489450"/>
              <a:gd name="connsiteY297" fmla="*/ 1380490 h 1776730"/>
              <a:gd name="connsiteX298" fmla="*/ 3690620 w 4489450"/>
              <a:gd name="connsiteY298" fmla="*/ 1362710 h 1776730"/>
              <a:gd name="connsiteX299" fmla="*/ 3674110 w 4489450"/>
              <a:gd name="connsiteY299" fmla="*/ 1334770 h 1776730"/>
              <a:gd name="connsiteX300" fmla="*/ 3667760 w 4489450"/>
              <a:gd name="connsiteY300" fmla="*/ 1300480 h 1776730"/>
              <a:gd name="connsiteX301" fmla="*/ 3677920 w 4489450"/>
              <a:gd name="connsiteY301" fmla="*/ 1256030 h 1776730"/>
              <a:gd name="connsiteX302" fmla="*/ 3707130 w 4489450"/>
              <a:gd name="connsiteY302" fmla="*/ 1225550 h 1776730"/>
              <a:gd name="connsiteX303" fmla="*/ 3749040 w 4489450"/>
              <a:gd name="connsiteY303" fmla="*/ 1214120 h 1776730"/>
              <a:gd name="connsiteX304" fmla="*/ 3782060 w 4489450"/>
              <a:gd name="connsiteY304" fmla="*/ 1220470 h 1776730"/>
              <a:gd name="connsiteX305" fmla="*/ 3807460 w 4489450"/>
              <a:gd name="connsiteY305" fmla="*/ 1238250 h 1776730"/>
              <a:gd name="connsiteX306" fmla="*/ 3823970 w 4489450"/>
              <a:gd name="connsiteY306" fmla="*/ 1264920 h 1776730"/>
              <a:gd name="connsiteX307" fmla="*/ 3830320 w 4489450"/>
              <a:gd name="connsiteY307" fmla="*/ 1299210 h 1776730"/>
              <a:gd name="connsiteX308" fmla="*/ 3821430 w 4489450"/>
              <a:gd name="connsiteY308" fmla="*/ 1344930 h 1776730"/>
              <a:gd name="connsiteX309" fmla="*/ 3834130 w 4489450"/>
              <a:gd name="connsiteY309" fmla="*/ 897890 h 1776730"/>
              <a:gd name="connsiteX310" fmla="*/ 3860800 w 4489450"/>
              <a:gd name="connsiteY310" fmla="*/ 873760 h 1776730"/>
              <a:gd name="connsiteX311" fmla="*/ 3869690 w 4489450"/>
              <a:gd name="connsiteY311" fmla="*/ 836930 h 1776730"/>
              <a:gd name="connsiteX312" fmla="*/ 3860800 w 4489450"/>
              <a:gd name="connsiteY312" fmla="*/ 801370 h 1776730"/>
              <a:gd name="connsiteX313" fmla="*/ 3834130 w 4489450"/>
              <a:gd name="connsiteY313" fmla="*/ 777240 h 1776730"/>
              <a:gd name="connsiteX314" fmla="*/ 3794760 w 4489450"/>
              <a:gd name="connsiteY314" fmla="*/ 768350 h 1776730"/>
              <a:gd name="connsiteX315" fmla="*/ 3743960 w 4489450"/>
              <a:gd name="connsiteY315" fmla="*/ 768350 h 1776730"/>
              <a:gd name="connsiteX316" fmla="*/ 3731260 w 4489450"/>
              <a:gd name="connsiteY316" fmla="*/ 768350 h 1776730"/>
              <a:gd name="connsiteX317" fmla="*/ 3704590 w 4489450"/>
              <a:gd name="connsiteY317" fmla="*/ 768350 h 1776730"/>
              <a:gd name="connsiteX318" fmla="*/ 3704590 w 4489450"/>
              <a:gd name="connsiteY318" fmla="*/ 1008380 h 1776730"/>
              <a:gd name="connsiteX319" fmla="*/ 3743960 w 4489450"/>
              <a:gd name="connsiteY319" fmla="*/ 1008380 h 1776730"/>
              <a:gd name="connsiteX320" fmla="*/ 3743960 w 4489450"/>
              <a:gd name="connsiteY320" fmla="*/ 906780 h 1776730"/>
              <a:gd name="connsiteX321" fmla="*/ 3754120 w 4489450"/>
              <a:gd name="connsiteY321" fmla="*/ 906780 h 1776730"/>
              <a:gd name="connsiteX322" fmla="*/ 3836670 w 4489450"/>
              <a:gd name="connsiteY322" fmla="*/ 1008380 h 1776730"/>
              <a:gd name="connsiteX323" fmla="*/ 3886200 w 4489450"/>
              <a:gd name="connsiteY323" fmla="*/ 1008380 h 1776730"/>
              <a:gd name="connsiteX324" fmla="*/ 3801110 w 4489450"/>
              <a:gd name="connsiteY324" fmla="*/ 905510 h 1776730"/>
              <a:gd name="connsiteX325" fmla="*/ 3834130 w 4489450"/>
              <a:gd name="connsiteY325" fmla="*/ 897890 h 1776730"/>
              <a:gd name="connsiteX326" fmla="*/ 3743960 w 4489450"/>
              <a:gd name="connsiteY326" fmla="*/ 873760 h 1776730"/>
              <a:gd name="connsiteX327" fmla="*/ 3743960 w 4489450"/>
              <a:gd name="connsiteY327" fmla="*/ 802640 h 1776730"/>
              <a:gd name="connsiteX328" fmla="*/ 3792220 w 4489450"/>
              <a:gd name="connsiteY328" fmla="*/ 802640 h 1776730"/>
              <a:gd name="connsiteX329" fmla="*/ 3820160 w 4489450"/>
              <a:gd name="connsiteY329" fmla="*/ 812800 h 1776730"/>
              <a:gd name="connsiteX330" fmla="*/ 3830320 w 4489450"/>
              <a:gd name="connsiteY330" fmla="*/ 838200 h 1776730"/>
              <a:gd name="connsiteX331" fmla="*/ 3820160 w 4489450"/>
              <a:gd name="connsiteY331" fmla="*/ 864870 h 1776730"/>
              <a:gd name="connsiteX332" fmla="*/ 3792220 w 4489450"/>
              <a:gd name="connsiteY332" fmla="*/ 873760 h 1776730"/>
              <a:gd name="connsiteX333" fmla="*/ 3743960 w 4489450"/>
              <a:gd name="connsiteY333" fmla="*/ 873760 h 1776730"/>
              <a:gd name="connsiteX334" fmla="*/ 3474720 w 4489450"/>
              <a:gd name="connsiteY334" fmla="*/ 1314450 h 1776730"/>
              <a:gd name="connsiteX335" fmla="*/ 3585210 w 4489450"/>
              <a:gd name="connsiteY335" fmla="*/ 1314450 h 1776730"/>
              <a:gd name="connsiteX336" fmla="*/ 3585210 w 4489450"/>
              <a:gd name="connsiteY336" fmla="*/ 1280160 h 1776730"/>
              <a:gd name="connsiteX337" fmla="*/ 3474720 w 4489450"/>
              <a:gd name="connsiteY337" fmla="*/ 1280160 h 1776730"/>
              <a:gd name="connsiteX338" fmla="*/ 3474720 w 4489450"/>
              <a:gd name="connsiteY338" fmla="*/ 1215390 h 1776730"/>
              <a:gd name="connsiteX339" fmla="*/ 3595370 w 4489450"/>
              <a:gd name="connsiteY339" fmla="*/ 1215390 h 1776730"/>
              <a:gd name="connsiteX340" fmla="*/ 3595370 w 4489450"/>
              <a:gd name="connsiteY340" fmla="*/ 1179830 h 1776730"/>
              <a:gd name="connsiteX341" fmla="*/ 3474720 w 4489450"/>
              <a:gd name="connsiteY341" fmla="*/ 1179830 h 1776730"/>
              <a:gd name="connsiteX342" fmla="*/ 3462020 w 4489450"/>
              <a:gd name="connsiteY342" fmla="*/ 1179830 h 1776730"/>
              <a:gd name="connsiteX343" fmla="*/ 3435350 w 4489450"/>
              <a:gd name="connsiteY343" fmla="*/ 1179830 h 1776730"/>
              <a:gd name="connsiteX344" fmla="*/ 3435350 w 4489450"/>
              <a:gd name="connsiteY344" fmla="*/ 1419860 h 1776730"/>
              <a:gd name="connsiteX345" fmla="*/ 3462020 w 4489450"/>
              <a:gd name="connsiteY345" fmla="*/ 1419860 h 1776730"/>
              <a:gd name="connsiteX346" fmla="*/ 3474720 w 4489450"/>
              <a:gd name="connsiteY346" fmla="*/ 1419860 h 1776730"/>
              <a:gd name="connsiteX347" fmla="*/ 3596640 w 4489450"/>
              <a:gd name="connsiteY347" fmla="*/ 1419860 h 1776730"/>
              <a:gd name="connsiteX348" fmla="*/ 3596640 w 4489450"/>
              <a:gd name="connsiteY348" fmla="*/ 1384300 h 1776730"/>
              <a:gd name="connsiteX349" fmla="*/ 3474720 w 4489450"/>
              <a:gd name="connsiteY349" fmla="*/ 1384300 h 1776730"/>
              <a:gd name="connsiteX350" fmla="*/ 3474720 w 4489450"/>
              <a:gd name="connsiteY350" fmla="*/ 1314450 h 1776730"/>
              <a:gd name="connsiteX351" fmla="*/ 4171950 w 4489450"/>
              <a:gd name="connsiteY351" fmla="*/ 1179830 h 1776730"/>
              <a:gd name="connsiteX352" fmla="*/ 4132580 w 4489450"/>
              <a:gd name="connsiteY352" fmla="*/ 1179830 h 1776730"/>
              <a:gd name="connsiteX353" fmla="*/ 4132580 w 4489450"/>
              <a:gd name="connsiteY353" fmla="*/ 1419860 h 1776730"/>
              <a:gd name="connsiteX354" fmla="*/ 4159250 w 4489450"/>
              <a:gd name="connsiteY354" fmla="*/ 1419860 h 1776730"/>
              <a:gd name="connsiteX355" fmla="*/ 4171950 w 4489450"/>
              <a:gd name="connsiteY355" fmla="*/ 1419860 h 1776730"/>
              <a:gd name="connsiteX356" fmla="*/ 4284980 w 4489450"/>
              <a:gd name="connsiteY356" fmla="*/ 1419860 h 1776730"/>
              <a:gd name="connsiteX357" fmla="*/ 4284980 w 4489450"/>
              <a:gd name="connsiteY357" fmla="*/ 1384300 h 1776730"/>
              <a:gd name="connsiteX358" fmla="*/ 4171950 w 4489450"/>
              <a:gd name="connsiteY358" fmla="*/ 1384300 h 1776730"/>
              <a:gd name="connsiteX359" fmla="*/ 4171950 w 4489450"/>
              <a:gd name="connsiteY359" fmla="*/ 1179830 h 1776730"/>
              <a:gd name="connsiteX360" fmla="*/ 4367530 w 4489450"/>
              <a:gd name="connsiteY360" fmla="*/ 1384300 h 1776730"/>
              <a:gd name="connsiteX361" fmla="*/ 4367530 w 4489450"/>
              <a:gd name="connsiteY361" fmla="*/ 1314450 h 1776730"/>
              <a:gd name="connsiteX362" fmla="*/ 4478020 w 4489450"/>
              <a:gd name="connsiteY362" fmla="*/ 1314450 h 1776730"/>
              <a:gd name="connsiteX363" fmla="*/ 4478020 w 4489450"/>
              <a:gd name="connsiteY363" fmla="*/ 1280160 h 1776730"/>
              <a:gd name="connsiteX364" fmla="*/ 4367530 w 4489450"/>
              <a:gd name="connsiteY364" fmla="*/ 1280160 h 1776730"/>
              <a:gd name="connsiteX365" fmla="*/ 4367530 w 4489450"/>
              <a:gd name="connsiteY365" fmla="*/ 1215390 h 1776730"/>
              <a:gd name="connsiteX366" fmla="*/ 4488180 w 4489450"/>
              <a:gd name="connsiteY366" fmla="*/ 1215390 h 1776730"/>
              <a:gd name="connsiteX367" fmla="*/ 4488180 w 4489450"/>
              <a:gd name="connsiteY367" fmla="*/ 1179830 h 1776730"/>
              <a:gd name="connsiteX368" fmla="*/ 4367530 w 4489450"/>
              <a:gd name="connsiteY368" fmla="*/ 1179830 h 1776730"/>
              <a:gd name="connsiteX369" fmla="*/ 4354830 w 4489450"/>
              <a:gd name="connsiteY369" fmla="*/ 1179830 h 1776730"/>
              <a:gd name="connsiteX370" fmla="*/ 4328160 w 4489450"/>
              <a:gd name="connsiteY370" fmla="*/ 1179830 h 1776730"/>
              <a:gd name="connsiteX371" fmla="*/ 4328160 w 4489450"/>
              <a:gd name="connsiteY371" fmla="*/ 1419860 h 1776730"/>
              <a:gd name="connsiteX372" fmla="*/ 4354830 w 4489450"/>
              <a:gd name="connsiteY372" fmla="*/ 1419860 h 1776730"/>
              <a:gd name="connsiteX373" fmla="*/ 4367530 w 4489450"/>
              <a:gd name="connsiteY373" fmla="*/ 1419860 h 1776730"/>
              <a:gd name="connsiteX374" fmla="*/ 4489450 w 4489450"/>
              <a:gd name="connsiteY374" fmla="*/ 1419860 h 1776730"/>
              <a:gd name="connsiteX375" fmla="*/ 4489450 w 4489450"/>
              <a:gd name="connsiteY375" fmla="*/ 1384300 h 1776730"/>
              <a:gd name="connsiteX376" fmla="*/ 4367530 w 4489450"/>
              <a:gd name="connsiteY376" fmla="*/ 1384300 h 1776730"/>
              <a:gd name="connsiteX377" fmla="*/ 4050030 w 4489450"/>
              <a:gd name="connsiteY377" fmla="*/ 1188720 h 1776730"/>
              <a:gd name="connsiteX378" fmla="*/ 4009390 w 4489450"/>
              <a:gd name="connsiteY378" fmla="*/ 1179830 h 1776730"/>
              <a:gd name="connsiteX379" fmla="*/ 3959860 w 4489450"/>
              <a:gd name="connsiteY379" fmla="*/ 1179830 h 1776730"/>
              <a:gd name="connsiteX380" fmla="*/ 3947160 w 4489450"/>
              <a:gd name="connsiteY380" fmla="*/ 1179830 h 1776730"/>
              <a:gd name="connsiteX381" fmla="*/ 3920490 w 4489450"/>
              <a:gd name="connsiteY381" fmla="*/ 1179830 h 1776730"/>
              <a:gd name="connsiteX382" fmla="*/ 3920490 w 4489450"/>
              <a:gd name="connsiteY382" fmla="*/ 1419860 h 1776730"/>
              <a:gd name="connsiteX383" fmla="*/ 3959860 w 4489450"/>
              <a:gd name="connsiteY383" fmla="*/ 1419860 h 1776730"/>
              <a:gd name="connsiteX384" fmla="*/ 3959860 w 4489450"/>
              <a:gd name="connsiteY384" fmla="*/ 1329690 h 1776730"/>
              <a:gd name="connsiteX385" fmla="*/ 4009390 w 4489450"/>
              <a:gd name="connsiteY385" fmla="*/ 1329690 h 1776730"/>
              <a:gd name="connsiteX386" fmla="*/ 4050030 w 4489450"/>
              <a:gd name="connsiteY386" fmla="*/ 1320800 h 1776730"/>
              <a:gd name="connsiteX387" fmla="*/ 4077970 w 4489450"/>
              <a:gd name="connsiteY387" fmla="*/ 1294130 h 1776730"/>
              <a:gd name="connsiteX388" fmla="*/ 4088130 w 4489450"/>
              <a:gd name="connsiteY388" fmla="*/ 1254760 h 1776730"/>
              <a:gd name="connsiteX389" fmla="*/ 4077970 w 4489450"/>
              <a:gd name="connsiteY389" fmla="*/ 1215390 h 1776730"/>
              <a:gd name="connsiteX390" fmla="*/ 4050030 w 4489450"/>
              <a:gd name="connsiteY390" fmla="*/ 1188720 h 1776730"/>
              <a:gd name="connsiteX391" fmla="*/ 4043680 w 4489450"/>
              <a:gd name="connsiteY391" fmla="*/ 1276350 h 1776730"/>
              <a:gd name="connsiteX392" fmla="*/ 4028440 w 4489450"/>
              <a:gd name="connsiteY392" fmla="*/ 1290320 h 1776730"/>
              <a:gd name="connsiteX393" fmla="*/ 4006850 w 4489450"/>
              <a:gd name="connsiteY393" fmla="*/ 1295400 h 1776730"/>
              <a:gd name="connsiteX394" fmla="*/ 3958590 w 4489450"/>
              <a:gd name="connsiteY394" fmla="*/ 1295400 h 1776730"/>
              <a:gd name="connsiteX395" fmla="*/ 3958590 w 4489450"/>
              <a:gd name="connsiteY395" fmla="*/ 1214120 h 1776730"/>
              <a:gd name="connsiteX396" fmla="*/ 4006850 w 4489450"/>
              <a:gd name="connsiteY396" fmla="*/ 1214120 h 1776730"/>
              <a:gd name="connsiteX397" fmla="*/ 4028440 w 4489450"/>
              <a:gd name="connsiteY397" fmla="*/ 1219200 h 1776730"/>
              <a:gd name="connsiteX398" fmla="*/ 4043680 w 4489450"/>
              <a:gd name="connsiteY398" fmla="*/ 1233170 h 1776730"/>
              <a:gd name="connsiteX399" fmla="*/ 4048760 w 4489450"/>
              <a:gd name="connsiteY399" fmla="*/ 1254760 h 1776730"/>
              <a:gd name="connsiteX400" fmla="*/ 4043680 w 4489450"/>
              <a:gd name="connsiteY400" fmla="*/ 1276350 h 1776730"/>
              <a:gd name="connsiteX401" fmla="*/ 3370580 w 4489450"/>
              <a:gd name="connsiteY401" fmla="*/ 967740 h 1776730"/>
              <a:gd name="connsiteX402" fmla="*/ 3333750 w 4489450"/>
              <a:gd name="connsiteY402" fmla="*/ 974090 h 1776730"/>
              <a:gd name="connsiteX403" fmla="*/ 3300730 w 4489450"/>
              <a:gd name="connsiteY403" fmla="*/ 967740 h 1776730"/>
              <a:gd name="connsiteX404" fmla="*/ 3275330 w 4489450"/>
              <a:gd name="connsiteY404" fmla="*/ 949960 h 1776730"/>
              <a:gd name="connsiteX405" fmla="*/ 3258820 w 4489450"/>
              <a:gd name="connsiteY405" fmla="*/ 923290 h 1776730"/>
              <a:gd name="connsiteX406" fmla="*/ 3252470 w 4489450"/>
              <a:gd name="connsiteY406" fmla="*/ 889000 h 1776730"/>
              <a:gd name="connsiteX407" fmla="*/ 3258820 w 4489450"/>
              <a:gd name="connsiteY407" fmla="*/ 854710 h 1776730"/>
              <a:gd name="connsiteX408" fmla="*/ 3275330 w 4489450"/>
              <a:gd name="connsiteY408" fmla="*/ 826770 h 1776730"/>
              <a:gd name="connsiteX409" fmla="*/ 3300730 w 4489450"/>
              <a:gd name="connsiteY409" fmla="*/ 808990 h 1776730"/>
              <a:gd name="connsiteX410" fmla="*/ 3333750 w 4489450"/>
              <a:gd name="connsiteY410" fmla="*/ 802640 h 1776730"/>
              <a:gd name="connsiteX411" fmla="*/ 3369310 w 4489450"/>
              <a:gd name="connsiteY411" fmla="*/ 808990 h 1776730"/>
              <a:gd name="connsiteX412" fmla="*/ 3394710 w 4489450"/>
              <a:gd name="connsiteY412" fmla="*/ 826770 h 1776730"/>
              <a:gd name="connsiteX413" fmla="*/ 3421380 w 4489450"/>
              <a:gd name="connsiteY413" fmla="*/ 800100 h 1776730"/>
              <a:gd name="connsiteX414" fmla="*/ 3383280 w 4489450"/>
              <a:gd name="connsiteY414" fmla="*/ 773430 h 1776730"/>
              <a:gd name="connsiteX415" fmla="*/ 3332480 w 4489450"/>
              <a:gd name="connsiteY415" fmla="*/ 763270 h 1776730"/>
              <a:gd name="connsiteX416" fmla="*/ 3284220 w 4489450"/>
              <a:gd name="connsiteY416" fmla="*/ 773430 h 1776730"/>
              <a:gd name="connsiteX417" fmla="*/ 3246120 w 4489450"/>
              <a:gd name="connsiteY417" fmla="*/ 800100 h 1776730"/>
              <a:gd name="connsiteX418" fmla="*/ 3220720 w 4489450"/>
              <a:gd name="connsiteY418" fmla="*/ 839470 h 1776730"/>
              <a:gd name="connsiteX419" fmla="*/ 3211830 w 4489450"/>
              <a:gd name="connsiteY419" fmla="*/ 887730 h 1776730"/>
              <a:gd name="connsiteX420" fmla="*/ 3220720 w 4489450"/>
              <a:gd name="connsiteY420" fmla="*/ 935990 h 1776730"/>
              <a:gd name="connsiteX421" fmla="*/ 3246120 w 4489450"/>
              <a:gd name="connsiteY421" fmla="*/ 975360 h 1776730"/>
              <a:gd name="connsiteX422" fmla="*/ 3284220 w 4489450"/>
              <a:gd name="connsiteY422" fmla="*/ 1002030 h 1776730"/>
              <a:gd name="connsiteX423" fmla="*/ 3332480 w 4489450"/>
              <a:gd name="connsiteY423" fmla="*/ 1010920 h 1776730"/>
              <a:gd name="connsiteX424" fmla="*/ 3383280 w 4489450"/>
              <a:gd name="connsiteY424" fmla="*/ 1000760 h 1776730"/>
              <a:gd name="connsiteX425" fmla="*/ 3422650 w 4489450"/>
              <a:gd name="connsiteY425" fmla="*/ 974090 h 1776730"/>
              <a:gd name="connsiteX426" fmla="*/ 3395980 w 4489450"/>
              <a:gd name="connsiteY426" fmla="*/ 947420 h 1776730"/>
              <a:gd name="connsiteX427" fmla="*/ 3370580 w 4489450"/>
              <a:gd name="connsiteY427" fmla="*/ 967740 h 1776730"/>
              <a:gd name="connsiteX428" fmla="*/ 2829560 w 4489450"/>
              <a:gd name="connsiteY428" fmla="*/ 916940 h 1776730"/>
              <a:gd name="connsiteX429" fmla="*/ 2821940 w 4489450"/>
              <a:gd name="connsiteY429" fmla="*/ 947420 h 1776730"/>
              <a:gd name="connsiteX430" fmla="*/ 2802890 w 4489450"/>
              <a:gd name="connsiteY430" fmla="*/ 967740 h 1776730"/>
              <a:gd name="connsiteX431" fmla="*/ 2774950 w 4489450"/>
              <a:gd name="connsiteY431" fmla="*/ 975360 h 1776730"/>
              <a:gd name="connsiteX432" fmla="*/ 2747010 w 4489450"/>
              <a:gd name="connsiteY432" fmla="*/ 967740 h 1776730"/>
              <a:gd name="connsiteX433" fmla="*/ 2726690 w 4489450"/>
              <a:gd name="connsiteY433" fmla="*/ 947420 h 1776730"/>
              <a:gd name="connsiteX434" fmla="*/ 2719070 w 4489450"/>
              <a:gd name="connsiteY434" fmla="*/ 916940 h 1776730"/>
              <a:gd name="connsiteX435" fmla="*/ 2719070 w 4489450"/>
              <a:gd name="connsiteY435" fmla="*/ 768350 h 1776730"/>
              <a:gd name="connsiteX436" fmla="*/ 2679700 w 4489450"/>
              <a:gd name="connsiteY436" fmla="*/ 768350 h 1776730"/>
              <a:gd name="connsiteX437" fmla="*/ 2679700 w 4489450"/>
              <a:gd name="connsiteY437" fmla="*/ 916940 h 1776730"/>
              <a:gd name="connsiteX438" fmla="*/ 2692400 w 4489450"/>
              <a:gd name="connsiteY438" fmla="*/ 965200 h 1776730"/>
              <a:gd name="connsiteX439" fmla="*/ 2726690 w 4489450"/>
              <a:gd name="connsiteY439" fmla="*/ 999490 h 1776730"/>
              <a:gd name="connsiteX440" fmla="*/ 2774950 w 4489450"/>
              <a:gd name="connsiteY440" fmla="*/ 1012190 h 1776730"/>
              <a:gd name="connsiteX441" fmla="*/ 2823210 w 4489450"/>
              <a:gd name="connsiteY441" fmla="*/ 999490 h 1776730"/>
              <a:gd name="connsiteX442" fmla="*/ 2857500 w 4489450"/>
              <a:gd name="connsiteY442" fmla="*/ 965200 h 1776730"/>
              <a:gd name="connsiteX443" fmla="*/ 2870200 w 4489450"/>
              <a:gd name="connsiteY443" fmla="*/ 916940 h 1776730"/>
              <a:gd name="connsiteX444" fmla="*/ 2870200 w 4489450"/>
              <a:gd name="connsiteY444" fmla="*/ 767080 h 1776730"/>
              <a:gd name="connsiteX445" fmla="*/ 2830830 w 4489450"/>
              <a:gd name="connsiteY445" fmla="*/ 767080 h 1776730"/>
              <a:gd name="connsiteX446" fmla="*/ 2830830 w 4489450"/>
              <a:gd name="connsiteY446" fmla="*/ 916940 h 1776730"/>
              <a:gd name="connsiteX447" fmla="*/ 2598420 w 4489450"/>
              <a:gd name="connsiteY447" fmla="*/ 388620 h 1776730"/>
              <a:gd name="connsiteX448" fmla="*/ 2559050 w 4489450"/>
              <a:gd name="connsiteY448" fmla="*/ 361950 h 1776730"/>
              <a:gd name="connsiteX449" fmla="*/ 2510790 w 4489450"/>
              <a:gd name="connsiteY449" fmla="*/ 353060 h 1776730"/>
              <a:gd name="connsiteX450" fmla="*/ 2462530 w 4489450"/>
              <a:gd name="connsiteY450" fmla="*/ 361950 h 1776730"/>
              <a:gd name="connsiteX451" fmla="*/ 2423160 w 4489450"/>
              <a:gd name="connsiteY451" fmla="*/ 388620 h 1776730"/>
              <a:gd name="connsiteX452" fmla="*/ 2396490 w 4489450"/>
              <a:gd name="connsiteY452" fmla="*/ 427990 h 1776730"/>
              <a:gd name="connsiteX453" fmla="*/ 2387600 w 4489450"/>
              <a:gd name="connsiteY453" fmla="*/ 476250 h 1776730"/>
              <a:gd name="connsiteX454" fmla="*/ 2396490 w 4489450"/>
              <a:gd name="connsiteY454" fmla="*/ 524510 h 1776730"/>
              <a:gd name="connsiteX455" fmla="*/ 2423160 w 4489450"/>
              <a:gd name="connsiteY455" fmla="*/ 563880 h 1776730"/>
              <a:gd name="connsiteX456" fmla="*/ 2462530 w 4489450"/>
              <a:gd name="connsiteY456" fmla="*/ 590550 h 1776730"/>
              <a:gd name="connsiteX457" fmla="*/ 2510790 w 4489450"/>
              <a:gd name="connsiteY457" fmla="*/ 600710 h 1776730"/>
              <a:gd name="connsiteX458" fmla="*/ 2557780 w 4489450"/>
              <a:gd name="connsiteY458" fmla="*/ 590550 h 1776730"/>
              <a:gd name="connsiteX459" fmla="*/ 2597150 w 4489450"/>
              <a:gd name="connsiteY459" fmla="*/ 563880 h 1776730"/>
              <a:gd name="connsiteX460" fmla="*/ 2623820 w 4489450"/>
              <a:gd name="connsiteY460" fmla="*/ 524510 h 1776730"/>
              <a:gd name="connsiteX461" fmla="*/ 2632710 w 4489450"/>
              <a:gd name="connsiteY461" fmla="*/ 476250 h 1776730"/>
              <a:gd name="connsiteX462" fmla="*/ 2623820 w 4489450"/>
              <a:gd name="connsiteY462" fmla="*/ 427990 h 1776730"/>
              <a:gd name="connsiteX463" fmla="*/ 2598420 w 4489450"/>
              <a:gd name="connsiteY463" fmla="*/ 388620 h 1776730"/>
              <a:gd name="connsiteX464" fmla="*/ 2583180 w 4489450"/>
              <a:gd name="connsiteY464" fmla="*/ 520700 h 1776730"/>
              <a:gd name="connsiteX465" fmla="*/ 2553970 w 4489450"/>
              <a:gd name="connsiteY465" fmla="*/ 551180 h 1776730"/>
              <a:gd name="connsiteX466" fmla="*/ 2510790 w 4489450"/>
              <a:gd name="connsiteY466" fmla="*/ 562610 h 1776730"/>
              <a:gd name="connsiteX467" fmla="*/ 2477770 w 4489450"/>
              <a:gd name="connsiteY467" fmla="*/ 556260 h 1776730"/>
              <a:gd name="connsiteX468" fmla="*/ 2452370 w 4489450"/>
              <a:gd name="connsiteY468" fmla="*/ 538480 h 1776730"/>
              <a:gd name="connsiteX469" fmla="*/ 2435860 w 4489450"/>
              <a:gd name="connsiteY469" fmla="*/ 510540 h 1776730"/>
              <a:gd name="connsiteX470" fmla="*/ 2429510 w 4489450"/>
              <a:gd name="connsiteY470" fmla="*/ 476250 h 1776730"/>
              <a:gd name="connsiteX471" fmla="*/ 2439670 w 4489450"/>
              <a:gd name="connsiteY471" fmla="*/ 431800 h 1776730"/>
              <a:gd name="connsiteX472" fmla="*/ 2468880 w 4489450"/>
              <a:gd name="connsiteY472" fmla="*/ 401320 h 1776730"/>
              <a:gd name="connsiteX473" fmla="*/ 2510790 w 4489450"/>
              <a:gd name="connsiteY473" fmla="*/ 389890 h 1776730"/>
              <a:gd name="connsiteX474" fmla="*/ 2543810 w 4489450"/>
              <a:gd name="connsiteY474" fmla="*/ 396240 h 1776730"/>
              <a:gd name="connsiteX475" fmla="*/ 2569210 w 4489450"/>
              <a:gd name="connsiteY475" fmla="*/ 414020 h 1776730"/>
              <a:gd name="connsiteX476" fmla="*/ 2585720 w 4489450"/>
              <a:gd name="connsiteY476" fmla="*/ 440690 h 1776730"/>
              <a:gd name="connsiteX477" fmla="*/ 2592070 w 4489450"/>
              <a:gd name="connsiteY477" fmla="*/ 474980 h 1776730"/>
              <a:gd name="connsiteX478" fmla="*/ 2583180 w 4489450"/>
              <a:gd name="connsiteY478" fmla="*/ 520700 h 1776730"/>
              <a:gd name="connsiteX479" fmla="*/ 2829560 w 4489450"/>
              <a:gd name="connsiteY479" fmla="*/ 1329690 h 1776730"/>
              <a:gd name="connsiteX480" fmla="*/ 2821940 w 4489450"/>
              <a:gd name="connsiteY480" fmla="*/ 1360170 h 1776730"/>
              <a:gd name="connsiteX481" fmla="*/ 2802890 w 4489450"/>
              <a:gd name="connsiteY481" fmla="*/ 1380490 h 1776730"/>
              <a:gd name="connsiteX482" fmla="*/ 2774950 w 4489450"/>
              <a:gd name="connsiteY482" fmla="*/ 1388110 h 1776730"/>
              <a:gd name="connsiteX483" fmla="*/ 2747010 w 4489450"/>
              <a:gd name="connsiteY483" fmla="*/ 1380490 h 1776730"/>
              <a:gd name="connsiteX484" fmla="*/ 2726690 w 4489450"/>
              <a:gd name="connsiteY484" fmla="*/ 1360170 h 1776730"/>
              <a:gd name="connsiteX485" fmla="*/ 2719070 w 4489450"/>
              <a:gd name="connsiteY485" fmla="*/ 1329690 h 1776730"/>
              <a:gd name="connsiteX486" fmla="*/ 2719070 w 4489450"/>
              <a:gd name="connsiteY486" fmla="*/ 1181100 h 1776730"/>
              <a:gd name="connsiteX487" fmla="*/ 2679700 w 4489450"/>
              <a:gd name="connsiteY487" fmla="*/ 1181100 h 1776730"/>
              <a:gd name="connsiteX488" fmla="*/ 2679700 w 4489450"/>
              <a:gd name="connsiteY488" fmla="*/ 1329690 h 1776730"/>
              <a:gd name="connsiteX489" fmla="*/ 2692400 w 4489450"/>
              <a:gd name="connsiteY489" fmla="*/ 1377950 h 1776730"/>
              <a:gd name="connsiteX490" fmla="*/ 2726690 w 4489450"/>
              <a:gd name="connsiteY490" fmla="*/ 1412240 h 1776730"/>
              <a:gd name="connsiteX491" fmla="*/ 2774950 w 4489450"/>
              <a:gd name="connsiteY491" fmla="*/ 1424940 h 1776730"/>
              <a:gd name="connsiteX492" fmla="*/ 2823210 w 4489450"/>
              <a:gd name="connsiteY492" fmla="*/ 1412240 h 1776730"/>
              <a:gd name="connsiteX493" fmla="*/ 2857500 w 4489450"/>
              <a:gd name="connsiteY493" fmla="*/ 1377950 h 1776730"/>
              <a:gd name="connsiteX494" fmla="*/ 2870200 w 4489450"/>
              <a:gd name="connsiteY494" fmla="*/ 1329690 h 1776730"/>
              <a:gd name="connsiteX495" fmla="*/ 2870200 w 4489450"/>
              <a:gd name="connsiteY495" fmla="*/ 1179830 h 1776730"/>
              <a:gd name="connsiteX496" fmla="*/ 2830830 w 4489450"/>
              <a:gd name="connsiteY496" fmla="*/ 1179830 h 1776730"/>
              <a:gd name="connsiteX497" fmla="*/ 2830830 w 4489450"/>
              <a:gd name="connsiteY497" fmla="*/ 1329690 h 1776730"/>
              <a:gd name="connsiteX498" fmla="*/ 2829560 w 4489450"/>
              <a:gd name="connsiteY498" fmla="*/ 504190 h 1776730"/>
              <a:gd name="connsiteX499" fmla="*/ 2821940 w 4489450"/>
              <a:gd name="connsiteY499" fmla="*/ 534670 h 1776730"/>
              <a:gd name="connsiteX500" fmla="*/ 2802890 w 4489450"/>
              <a:gd name="connsiteY500" fmla="*/ 554990 h 1776730"/>
              <a:gd name="connsiteX501" fmla="*/ 2774950 w 4489450"/>
              <a:gd name="connsiteY501" fmla="*/ 562610 h 1776730"/>
              <a:gd name="connsiteX502" fmla="*/ 2747010 w 4489450"/>
              <a:gd name="connsiteY502" fmla="*/ 554990 h 1776730"/>
              <a:gd name="connsiteX503" fmla="*/ 2726690 w 4489450"/>
              <a:gd name="connsiteY503" fmla="*/ 534670 h 1776730"/>
              <a:gd name="connsiteX504" fmla="*/ 2719070 w 4489450"/>
              <a:gd name="connsiteY504" fmla="*/ 504190 h 1776730"/>
              <a:gd name="connsiteX505" fmla="*/ 2719070 w 4489450"/>
              <a:gd name="connsiteY505" fmla="*/ 355600 h 1776730"/>
              <a:gd name="connsiteX506" fmla="*/ 2679700 w 4489450"/>
              <a:gd name="connsiteY506" fmla="*/ 355600 h 1776730"/>
              <a:gd name="connsiteX507" fmla="*/ 2679700 w 4489450"/>
              <a:gd name="connsiteY507" fmla="*/ 504190 h 1776730"/>
              <a:gd name="connsiteX508" fmla="*/ 2692400 w 4489450"/>
              <a:gd name="connsiteY508" fmla="*/ 552450 h 1776730"/>
              <a:gd name="connsiteX509" fmla="*/ 2726690 w 4489450"/>
              <a:gd name="connsiteY509" fmla="*/ 586740 h 1776730"/>
              <a:gd name="connsiteX510" fmla="*/ 2774950 w 4489450"/>
              <a:gd name="connsiteY510" fmla="*/ 599440 h 1776730"/>
              <a:gd name="connsiteX511" fmla="*/ 2823210 w 4489450"/>
              <a:gd name="connsiteY511" fmla="*/ 586740 h 1776730"/>
              <a:gd name="connsiteX512" fmla="*/ 2857500 w 4489450"/>
              <a:gd name="connsiteY512" fmla="*/ 552450 h 1776730"/>
              <a:gd name="connsiteX513" fmla="*/ 2870200 w 4489450"/>
              <a:gd name="connsiteY513" fmla="*/ 504190 h 1776730"/>
              <a:gd name="connsiteX514" fmla="*/ 2870200 w 4489450"/>
              <a:gd name="connsiteY514" fmla="*/ 355600 h 1776730"/>
              <a:gd name="connsiteX515" fmla="*/ 2830830 w 4489450"/>
              <a:gd name="connsiteY515" fmla="*/ 355600 h 1776730"/>
              <a:gd name="connsiteX516" fmla="*/ 2830830 w 4489450"/>
              <a:gd name="connsiteY516" fmla="*/ 504190 h 1776730"/>
              <a:gd name="connsiteX517" fmla="*/ 3354070 w 4489450"/>
              <a:gd name="connsiteY517" fmla="*/ 1188720 h 1776730"/>
              <a:gd name="connsiteX518" fmla="*/ 3313430 w 4489450"/>
              <a:gd name="connsiteY518" fmla="*/ 1179830 h 1776730"/>
              <a:gd name="connsiteX519" fmla="*/ 3263900 w 4489450"/>
              <a:gd name="connsiteY519" fmla="*/ 1179830 h 1776730"/>
              <a:gd name="connsiteX520" fmla="*/ 3251200 w 4489450"/>
              <a:gd name="connsiteY520" fmla="*/ 1179830 h 1776730"/>
              <a:gd name="connsiteX521" fmla="*/ 3224530 w 4489450"/>
              <a:gd name="connsiteY521" fmla="*/ 1179830 h 1776730"/>
              <a:gd name="connsiteX522" fmla="*/ 3224530 w 4489450"/>
              <a:gd name="connsiteY522" fmla="*/ 1419860 h 1776730"/>
              <a:gd name="connsiteX523" fmla="*/ 3263900 w 4489450"/>
              <a:gd name="connsiteY523" fmla="*/ 1419860 h 1776730"/>
              <a:gd name="connsiteX524" fmla="*/ 3263900 w 4489450"/>
              <a:gd name="connsiteY524" fmla="*/ 1329690 h 1776730"/>
              <a:gd name="connsiteX525" fmla="*/ 3313430 w 4489450"/>
              <a:gd name="connsiteY525" fmla="*/ 1329690 h 1776730"/>
              <a:gd name="connsiteX526" fmla="*/ 3354070 w 4489450"/>
              <a:gd name="connsiteY526" fmla="*/ 1320800 h 1776730"/>
              <a:gd name="connsiteX527" fmla="*/ 3382010 w 4489450"/>
              <a:gd name="connsiteY527" fmla="*/ 1294130 h 1776730"/>
              <a:gd name="connsiteX528" fmla="*/ 3392170 w 4489450"/>
              <a:gd name="connsiteY528" fmla="*/ 1254760 h 1776730"/>
              <a:gd name="connsiteX529" fmla="*/ 3382010 w 4489450"/>
              <a:gd name="connsiteY529" fmla="*/ 1215390 h 1776730"/>
              <a:gd name="connsiteX530" fmla="*/ 3354070 w 4489450"/>
              <a:gd name="connsiteY530" fmla="*/ 1188720 h 1776730"/>
              <a:gd name="connsiteX531" fmla="*/ 3347720 w 4489450"/>
              <a:gd name="connsiteY531" fmla="*/ 1276350 h 1776730"/>
              <a:gd name="connsiteX532" fmla="*/ 3332480 w 4489450"/>
              <a:gd name="connsiteY532" fmla="*/ 1290320 h 1776730"/>
              <a:gd name="connsiteX533" fmla="*/ 3310890 w 4489450"/>
              <a:gd name="connsiteY533" fmla="*/ 1295400 h 1776730"/>
              <a:gd name="connsiteX534" fmla="*/ 3262630 w 4489450"/>
              <a:gd name="connsiteY534" fmla="*/ 1295400 h 1776730"/>
              <a:gd name="connsiteX535" fmla="*/ 3262630 w 4489450"/>
              <a:gd name="connsiteY535" fmla="*/ 1214120 h 1776730"/>
              <a:gd name="connsiteX536" fmla="*/ 3310890 w 4489450"/>
              <a:gd name="connsiteY536" fmla="*/ 1214120 h 1776730"/>
              <a:gd name="connsiteX537" fmla="*/ 3332480 w 4489450"/>
              <a:gd name="connsiteY537" fmla="*/ 1219200 h 1776730"/>
              <a:gd name="connsiteX538" fmla="*/ 3347720 w 4489450"/>
              <a:gd name="connsiteY538" fmla="*/ 1233170 h 1776730"/>
              <a:gd name="connsiteX539" fmla="*/ 3352800 w 4489450"/>
              <a:gd name="connsiteY539" fmla="*/ 1254760 h 1776730"/>
              <a:gd name="connsiteX540" fmla="*/ 3347720 w 4489450"/>
              <a:gd name="connsiteY540" fmla="*/ 1276350 h 1776730"/>
              <a:gd name="connsiteX541" fmla="*/ 3055620 w 4489450"/>
              <a:gd name="connsiteY541" fmla="*/ 485140 h 1776730"/>
              <a:gd name="connsiteX542" fmla="*/ 3082290 w 4489450"/>
              <a:gd name="connsiteY542" fmla="*/ 461010 h 1776730"/>
              <a:gd name="connsiteX543" fmla="*/ 3091180 w 4489450"/>
              <a:gd name="connsiteY543" fmla="*/ 424180 h 1776730"/>
              <a:gd name="connsiteX544" fmla="*/ 3082290 w 4489450"/>
              <a:gd name="connsiteY544" fmla="*/ 388620 h 1776730"/>
              <a:gd name="connsiteX545" fmla="*/ 3055620 w 4489450"/>
              <a:gd name="connsiteY545" fmla="*/ 364490 h 1776730"/>
              <a:gd name="connsiteX546" fmla="*/ 3016250 w 4489450"/>
              <a:gd name="connsiteY546" fmla="*/ 355600 h 1776730"/>
              <a:gd name="connsiteX547" fmla="*/ 2965450 w 4489450"/>
              <a:gd name="connsiteY547" fmla="*/ 355600 h 1776730"/>
              <a:gd name="connsiteX548" fmla="*/ 2952750 w 4489450"/>
              <a:gd name="connsiteY548" fmla="*/ 355600 h 1776730"/>
              <a:gd name="connsiteX549" fmla="*/ 2926080 w 4489450"/>
              <a:gd name="connsiteY549" fmla="*/ 355600 h 1776730"/>
              <a:gd name="connsiteX550" fmla="*/ 2926080 w 4489450"/>
              <a:gd name="connsiteY550" fmla="*/ 595630 h 1776730"/>
              <a:gd name="connsiteX551" fmla="*/ 2965450 w 4489450"/>
              <a:gd name="connsiteY551" fmla="*/ 595630 h 1776730"/>
              <a:gd name="connsiteX552" fmla="*/ 2965450 w 4489450"/>
              <a:gd name="connsiteY552" fmla="*/ 494030 h 1776730"/>
              <a:gd name="connsiteX553" fmla="*/ 2975610 w 4489450"/>
              <a:gd name="connsiteY553" fmla="*/ 494030 h 1776730"/>
              <a:gd name="connsiteX554" fmla="*/ 3058160 w 4489450"/>
              <a:gd name="connsiteY554" fmla="*/ 595630 h 1776730"/>
              <a:gd name="connsiteX555" fmla="*/ 3107690 w 4489450"/>
              <a:gd name="connsiteY555" fmla="*/ 595630 h 1776730"/>
              <a:gd name="connsiteX556" fmla="*/ 3022600 w 4489450"/>
              <a:gd name="connsiteY556" fmla="*/ 492760 h 1776730"/>
              <a:gd name="connsiteX557" fmla="*/ 3055620 w 4489450"/>
              <a:gd name="connsiteY557" fmla="*/ 485140 h 1776730"/>
              <a:gd name="connsiteX558" fmla="*/ 2965450 w 4489450"/>
              <a:gd name="connsiteY558" fmla="*/ 461010 h 1776730"/>
              <a:gd name="connsiteX559" fmla="*/ 2965450 w 4489450"/>
              <a:gd name="connsiteY559" fmla="*/ 389890 h 1776730"/>
              <a:gd name="connsiteX560" fmla="*/ 3013710 w 4489450"/>
              <a:gd name="connsiteY560" fmla="*/ 389890 h 1776730"/>
              <a:gd name="connsiteX561" fmla="*/ 3041650 w 4489450"/>
              <a:gd name="connsiteY561" fmla="*/ 400050 h 1776730"/>
              <a:gd name="connsiteX562" fmla="*/ 3051810 w 4489450"/>
              <a:gd name="connsiteY562" fmla="*/ 425450 h 1776730"/>
              <a:gd name="connsiteX563" fmla="*/ 3041650 w 4489450"/>
              <a:gd name="connsiteY563" fmla="*/ 452120 h 1776730"/>
              <a:gd name="connsiteX564" fmla="*/ 3013710 w 4489450"/>
              <a:gd name="connsiteY564" fmla="*/ 461010 h 1776730"/>
              <a:gd name="connsiteX565" fmla="*/ 2965450 w 4489450"/>
              <a:gd name="connsiteY565" fmla="*/ 461010 h 1776730"/>
              <a:gd name="connsiteX566" fmla="*/ 3055620 w 4489450"/>
              <a:gd name="connsiteY566" fmla="*/ 1309370 h 1776730"/>
              <a:gd name="connsiteX567" fmla="*/ 3082290 w 4489450"/>
              <a:gd name="connsiteY567" fmla="*/ 1285240 h 1776730"/>
              <a:gd name="connsiteX568" fmla="*/ 3091180 w 4489450"/>
              <a:gd name="connsiteY568" fmla="*/ 1248410 h 1776730"/>
              <a:gd name="connsiteX569" fmla="*/ 3082290 w 4489450"/>
              <a:gd name="connsiteY569" fmla="*/ 1212850 h 1776730"/>
              <a:gd name="connsiteX570" fmla="*/ 3055620 w 4489450"/>
              <a:gd name="connsiteY570" fmla="*/ 1188720 h 1776730"/>
              <a:gd name="connsiteX571" fmla="*/ 3016250 w 4489450"/>
              <a:gd name="connsiteY571" fmla="*/ 1179830 h 1776730"/>
              <a:gd name="connsiteX572" fmla="*/ 2965450 w 4489450"/>
              <a:gd name="connsiteY572" fmla="*/ 1179830 h 1776730"/>
              <a:gd name="connsiteX573" fmla="*/ 2952750 w 4489450"/>
              <a:gd name="connsiteY573" fmla="*/ 1179830 h 1776730"/>
              <a:gd name="connsiteX574" fmla="*/ 2926080 w 4489450"/>
              <a:gd name="connsiteY574" fmla="*/ 1179830 h 1776730"/>
              <a:gd name="connsiteX575" fmla="*/ 2926080 w 4489450"/>
              <a:gd name="connsiteY575" fmla="*/ 1419860 h 1776730"/>
              <a:gd name="connsiteX576" fmla="*/ 2965450 w 4489450"/>
              <a:gd name="connsiteY576" fmla="*/ 1419860 h 1776730"/>
              <a:gd name="connsiteX577" fmla="*/ 2965450 w 4489450"/>
              <a:gd name="connsiteY577" fmla="*/ 1318260 h 1776730"/>
              <a:gd name="connsiteX578" fmla="*/ 2975610 w 4489450"/>
              <a:gd name="connsiteY578" fmla="*/ 1318260 h 1776730"/>
              <a:gd name="connsiteX579" fmla="*/ 3058160 w 4489450"/>
              <a:gd name="connsiteY579" fmla="*/ 1419860 h 1776730"/>
              <a:gd name="connsiteX580" fmla="*/ 3107690 w 4489450"/>
              <a:gd name="connsiteY580" fmla="*/ 1419860 h 1776730"/>
              <a:gd name="connsiteX581" fmla="*/ 3022600 w 4489450"/>
              <a:gd name="connsiteY581" fmla="*/ 1316990 h 1776730"/>
              <a:gd name="connsiteX582" fmla="*/ 3055620 w 4489450"/>
              <a:gd name="connsiteY582" fmla="*/ 1309370 h 1776730"/>
              <a:gd name="connsiteX583" fmla="*/ 2965450 w 4489450"/>
              <a:gd name="connsiteY583" fmla="*/ 1285240 h 1776730"/>
              <a:gd name="connsiteX584" fmla="*/ 2965450 w 4489450"/>
              <a:gd name="connsiteY584" fmla="*/ 1214120 h 1776730"/>
              <a:gd name="connsiteX585" fmla="*/ 3013710 w 4489450"/>
              <a:gd name="connsiteY585" fmla="*/ 1214120 h 1776730"/>
              <a:gd name="connsiteX586" fmla="*/ 3041650 w 4489450"/>
              <a:gd name="connsiteY586" fmla="*/ 1224280 h 1776730"/>
              <a:gd name="connsiteX587" fmla="*/ 3051810 w 4489450"/>
              <a:gd name="connsiteY587" fmla="*/ 1249680 h 1776730"/>
              <a:gd name="connsiteX588" fmla="*/ 3041650 w 4489450"/>
              <a:gd name="connsiteY588" fmla="*/ 1276350 h 1776730"/>
              <a:gd name="connsiteX589" fmla="*/ 3013710 w 4489450"/>
              <a:gd name="connsiteY589" fmla="*/ 1285240 h 1776730"/>
              <a:gd name="connsiteX590" fmla="*/ 2965450 w 4489450"/>
              <a:gd name="connsiteY590" fmla="*/ 1285240 h 1776730"/>
              <a:gd name="connsiteX591" fmla="*/ 3055620 w 4489450"/>
              <a:gd name="connsiteY591" fmla="*/ 897890 h 1776730"/>
              <a:gd name="connsiteX592" fmla="*/ 3082290 w 4489450"/>
              <a:gd name="connsiteY592" fmla="*/ 873760 h 1776730"/>
              <a:gd name="connsiteX593" fmla="*/ 3091180 w 4489450"/>
              <a:gd name="connsiteY593" fmla="*/ 836930 h 1776730"/>
              <a:gd name="connsiteX594" fmla="*/ 3082290 w 4489450"/>
              <a:gd name="connsiteY594" fmla="*/ 801370 h 1776730"/>
              <a:gd name="connsiteX595" fmla="*/ 3055620 w 4489450"/>
              <a:gd name="connsiteY595" fmla="*/ 777240 h 1776730"/>
              <a:gd name="connsiteX596" fmla="*/ 3016250 w 4489450"/>
              <a:gd name="connsiteY596" fmla="*/ 768350 h 1776730"/>
              <a:gd name="connsiteX597" fmla="*/ 2965450 w 4489450"/>
              <a:gd name="connsiteY597" fmla="*/ 768350 h 1776730"/>
              <a:gd name="connsiteX598" fmla="*/ 2952750 w 4489450"/>
              <a:gd name="connsiteY598" fmla="*/ 768350 h 1776730"/>
              <a:gd name="connsiteX599" fmla="*/ 2926080 w 4489450"/>
              <a:gd name="connsiteY599" fmla="*/ 768350 h 1776730"/>
              <a:gd name="connsiteX600" fmla="*/ 2926080 w 4489450"/>
              <a:gd name="connsiteY600" fmla="*/ 1008380 h 1776730"/>
              <a:gd name="connsiteX601" fmla="*/ 2965450 w 4489450"/>
              <a:gd name="connsiteY601" fmla="*/ 1008380 h 1776730"/>
              <a:gd name="connsiteX602" fmla="*/ 2965450 w 4489450"/>
              <a:gd name="connsiteY602" fmla="*/ 906780 h 1776730"/>
              <a:gd name="connsiteX603" fmla="*/ 2975610 w 4489450"/>
              <a:gd name="connsiteY603" fmla="*/ 906780 h 1776730"/>
              <a:gd name="connsiteX604" fmla="*/ 3058160 w 4489450"/>
              <a:gd name="connsiteY604" fmla="*/ 1008380 h 1776730"/>
              <a:gd name="connsiteX605" fmla="*/ 3107690 w 4489450"/>
              <a:gd name="connsiteY605" fmla="*/ 1008380 h 1776730"/>
              <a:gd name="connsiteX606" fmla="*/ 3022600 w 4489450"/>
              <a:gd name="connsiteY606" fmla="*/ 905510 h 1776730"/>
              <a:gd name="connsiteX607" fmla="*/ 3055620 w 4489450"/>
              <a:gd name="connsiteY607" fmla="*/ 897890 h 1776730"/>
              <a:gd name="connsiteX608" fmla="*/ 2965450 w 4489450"/>
              <a:gd name="connsiteY608" fmla="*/ 873760 h 1776730"/>
              <a:gd name="connsiteX609" fmla="*/ 2965450 w 4489450"/>
              <a:gd name="connsiteY609" fmla="*/ 802640 h 1776730"/>
              <a:gd name="connsiteX610" fmla="*/ 3013710 w 4489450"/>
              <a:gd name="connsiteY610" fmla="*/ 802640 h 1776730"/>
              <a:gd name="connsiteX611" fmla="*/ 3041650 w 4489450"/>
              <a:gd name="connsiteY611" fmla="*/ 812800 h 1776730"/>
              <a:gd name="connsiteX612" fmla="*/ 3051810 w 4489450"/>
              <a:gd name="connsiteY612" fmla="*/ 838200 h 1776730"/>
              <a:gd name="connsiteX613" fmla="*/ 3041650 w 4489450"/>
              <a:gd name="connsiteY613" fmla="*/ 864870 h 1776730"/>
              <a:gd name="connsiteX614" fmla="*/ 3013710 w 4489450"/>
              <a:gd name="connsiteY614" fmla="*/ 873760 h 1776730"/>
              <a:gd name="connsiteX615" fmla="*/ 2965450 w 4489450"/>
              <a:gd name="connsiteY615" fmla="*/ 873760 h 1776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Lst>
            <a:rect l="l" t="t" r="r" b="b"/>
            <a:pathLst>
              <a:path w="4489450" h="1776730">
                <a:moveTo>
                  <a:pt x="2273300" y="453390"/>
                </a:moveTo>
                <a:lnTo>
                  <a:pt x="2211070" y="355600"/>
                </a:lnTo>
                <a:lnTo>
                  <a:pt x="2165350" y="355600"/>
                </a:lnTo>
                <a:lnTo>
                  <a:pt x="2254250" y="491490"/>
                </a:lnTo>
                <a:lnTo>
                  <a:pt x="2254250" y="595630"/>
                </a:lnTo>
                <a:lnTo>
                  <a:pt x="2293620" y="595630"/>
                </a:lnTo>
                <a:lnTo>
                  <a:pt x="2293620" y="488950"/>
                </a:lnTo>
                <a:lnTo>
                  <a:pt x="2381250" y="355600"/>
                </a:lnTo>
                <a:lnTo>
                  <a:pt x="2336800" y="355600"/>
                </a:lnTo>
                <a:lnTo>
                  <a:pt x="2273300" y="453390"/>
                </a:lnTo>
                <a:close/>
                <a:moveTo>
                  <a:pt x="2598420" y="800100"/>
                </a:moveTo>
                <a:cubicBezTo>
                  <a:pt x="2586990" y="788670"/>
                  <a:pt x="2574290" y="779780"/>
                  <a:pt x="2559050" y="773430"/>
                </a:cubicBezTo>
                <a:cubicBezTo>
                  <a:pt x="2543810" y="767080"/>
                  <a:pt x="2528570" y="764540"/>
                  <a:pt x="2510790" y="764540"/>
                </a:cubicBezTo>
                <a:cubicBezTo>
                  <a:pt x="2493010" y="764540"/>
                  <a:pt x="2477770" y="767080"/>
                  <a:pt x="2462530" y="773430"/>
                </a:cubicBezTo>
                <a:cubicBezTo>
                  <a:pt x="2447290" y="779780"/>
                  <a:pt x="2434590" y="788670"/>
                  <a:pt x="2423160" y="800100"/>
                </a:cubicBezTo>
                <a:cubicBezTo>
                  <a:pt x="2411730" y="811530"/>
                  <a:pt x="2402840" y="824230"/>
                  <a:pt x="2396490" y="839470"/>
                </a:cubicBezTo>
                <a:cubicBezTo>
                  <a:pt x="2390140" y="854710"/>
                  <a:pt x="2387600" y="869950"/>
                  <a:pt x="2387600" y="887730"/>
                </a:cubicBezTo>
                <a:cubicBezTo>
                  <a:pt x="2387600" y="905510"/>
                  <a:pt x="2390140" y="920750"/>
                  <a:pt x="2396490" y="935990"/>
                </a:cubicBezTo>
                <a:cubicBezTo>
                  <a:pt x="2402840" y="951230"/>
                  <a:pt x="2411730" y="963930"/>
                  <a:pt x="2423160" y="975360"/>
                </a:cubicBezTo>
                <a:cubicBezTo>
                  <a:pt x="2434590" y="986790"/>
                  <a:pt x="2447290" y="995680"/>
                  <a:pt x="2462530" y="1002030"/>
                </a:cubicBezTo>
                <a:cubicBezTo>
                  <a:pt x="2477770" y="1008380"/>
                  <a:pt x="2493010" y="1012190"/>
                  <a:pt x="2510790" y="1012190"/>
                </a:cubicBezTo>
                <a:cubicBezTo>
                  <a:pt x="2527300" y="1012190"/>
                  <a:pt x="2543810" y="1008380"/>
                  <a:pt x="2557780" y="1002030"/>
                </a:cubicBezTo>
                <a:cubicBezTo>
                  <a:pt x="2573020" y="995680"/>
                  <a:pt x="2585720" y="986790"/>
                  <a:pt x="2597150" y="975360"/>
                </a:cubicBezTo>
                <a:cubicBezTo>
                  <a:pt x="2608580" y="963930"/>
                  <a:pt x="2617470" y="951230"/>
                  <a:pt x="2623820" y="935990"/>
                </a:cubicBezTo>
                <a:cubicBezTo>
                  <a:pt x="2630170" y="920750"/>
                  <a:pt x="2632710" y="905510"/>
                  <a:pt x="2632710" y="887730"/>
                </a:cubicBezTo>
                <a:cubicBezTo>
                  <a:pt x="2632710" y="869950"/>
                  <a:pt x="2630170" y="854710"/>
                  <a:pt x="2623820" y="839470"/>
                </a:cubicBezTo>
                <a:cubicBezTo>
                  <a:pt x="2618740" y="824230"/>
                  <a:pt x="2609850" y="811530"/>
                  <a:pt x="2598420" y="800100"/>
                </a:cubicBezTo>
                <a:close/>
                <a:moveTo>
                  <a:pt x="2583180" y="932180"/>
                </a:moveTo>
                <a:cubicBezTo>
                  <a:pt x="2575560" y="944880"/>
                  <a:pt x="2566670" y="955040"/>
                  <a:pt x="2553970" y="962660"/>
                </a:cubicBezTo>
                <a:cubicBezTo>
                  <a:pt x="2541270" y="970280"/>
                  <a:pt x="2527300" y="974090"/>
                  <a:pt x="2510790" y="974090"/>
                </a:cubicBezTo>
                <a:cubicBezTo>
                  <a:pt x="2499360" y="974090"/>
                  <a:pt x="2487930" y="971550"/>
                  <a:pt x="2477770" y="967740"/>
                </a:cubicBezTo>
                <a:cubicBezTo>
                  <a:pt x="2467610" y="963930"/>
                  <a:pt x="2458720" y="957580"/>
                  <a:pt x="2452370" y="949960"/>
                </a:cubicBezTo>
                <a:cubicBezTo>
                  <a:pt x="2444750" y="942340"/>
                  <a:pt x="2439670" y="933450"/>
                  <a:pt x="2435860" y="923290"/>
                </a:cubicBezTo>
                <a:cubicBezTo>
                  <a:pt x="2432050" y="913130"/>
                  <a:pt x="2429510" y="900430"/>
                  <a:pt x="2429510" y="889000"/>
                </a:cubicBezTo>
                <a:cubicBezTo>
                  <a:pt x="2429510" y="872490"/>
                  <a:pt x="2433320" y="857250"/>
                  <a:pt x="2439670" y="844550"/>
                </a:cubicBezTo>
                <a:cubicBezTo>
                  <a:pt x="2447290" y="831850"/>
                  <a:pt x="2456180" y="821690"/>
                  <a:pt x="2468880" y="814070"/>
                </a:cubicBezTo>
                <a:cubicBezTo>
                  <a:pt x="2481580" y="806450"/>
                  <a:pt x="2495550" y="802640"/>
                  <a:pt x="2510790" y="802640"/>
                </a:cubicBezTo>
                <a:cubicBezTo>
                  <a:pt x="2523490" y="802640"/>
                  <a:pt x="2533650" y="805180"/>
                  <a:pt x="2543810" y="808990"/>
                </a:cubicBezTo>
                <a:cubicBezTo>
                  <a:pt x="2553970" y="812800"/>
                  <a:pt x="2562860" y="819150"/>
                  <a:pt x="2569210" y="826770"/>
                </a:cubicBezTo>
                <a:cubicBezTo>
                  <a:pt x="2576830" y="834390"/>
                  <a:pt x="2581910" y="843280"/>
                  <a:pt x="2585720" y="853440"/>
                </a:cubicBezTo>
                <a:cubicBezTo>
                  <a:pt x="2589530" y="863600"/>
                  <a:pt x="2592070" y="875030"/>
                  <a:pt x="2592070" y="887730"/>
                </a:cubicBezTo>
                <a:cubicBezTo>
                  <a:pt x="2593340" y="904240"/>
                  <a:pt x="2590800" y="919480"/>
                  <a:pt x="2583180" y="932180"/>
                </a:cubicBezTo>
                <a:close/>
                <a:moveTo>
                  <a:pt x="2598420" y="1212850"/>
                </a:moveTo>
                <a:cubicBezTo>
                  <a:pt x="2586990" y="1201420"/>
                  <a:pt x="2574290" y="1192530"/>
                  <a:pt x="2559050" y="1186180"/>
                </a:cubicBezTo>
                <a:cubicBezTo>
                  <a:pt x="2543810" y="1179830"/>
                  <a:pt x="2528570" y="1177290"/>
                  <a:pt x="2510790" y="1177290"/>
                </a:cubicBezTo>
                <a:cubicBezTo>
                  <a:pt x="2493010" y="1177290"/>
                  <a:pt x="2477770" y="1179830"/>
                  <a:pt x="2462530" y="1186180"/>
                </a:cubicBezTo>
                <a:cubicBezTo>
                  <a:pt x="2447290" y="1192530"/>
                  <a:pt x="2434590" y="1201420"/>
                  <a:pt x="2423160" y="1212850"/>
                </a:cubicBezTo>
                <a:cubicBezTo>
                  <a:pt x="2411730" y="1224280"/>
                  <a:pt x="2402840" y="1236980"/>
                  <a:pt x="2396490" y="1252220"/>
                </a:cubicBezTo>
                <a:cubicBezTo>
                  <a:pt x="2390140" y="1267460"/>
                  <a:pt x="2387600" y="1282700"/>
                  <a:pt x="2387600" y="1300480"/>
                </a:cubicBezTo>
                <a:cubicBezTo>
                  <a:pt x="2387600" y="1318260"/>
                  <a:pt x="2390140" y="1333500"/>
                  <a:pt x="2396490" y="1348740"/>
                </a:cubicBezTo>
                <a:cubicBezTo>
                  <a:pt x="2402840" y="1363980"/>
                  <a:pt x="2411730" y="1376680"/>
                  <a:pt x="2423160" y="1388110"/>
                </a:cubicBezTo>
                <a:cubicBezTo>
                  <a:pt x="2434590" y="1399540"/>
                  <a:pt x="2447290" y="1408430"/>
                  <a:pt x="2462530" y="1414780"/>
                </a:cubicBezTo>
                <a:cubicBezTo>
                  <a:pt x="2477770" y="1421130"/>
                  <a:pt x="2493010" y="1424940"/>
                  <a:pt x="2510790" y="1424940"/>
                </a:cubicBezTo>
                <a:cubicBezTo>
                  <a:pt x="2527300" y="1424940"/>
                  <a:pt x="2543810" y="1421130"/>
                  <a:pt x="2557780" y="1414780"/>
                </a:cubicBezTo>
                <a:cubicBezTo>
                  <a:pt x="2573020" y="1408430"/>
                  <a:pt x="2585720" y="1399540"/>
                  <a:pt x="2597150" y="1388110"/>
                </a:cubicBezTo>
                <a:cubicBezTo>
                  <a:pt x="2608580" y="1376680"/>
                  <a:pt x="2617470" y="1363980"/>
                  <a:pt x="2623820" y="1348740"/>
                </a:cubicBezTo>
                <a:cubicBezTo>
                  <a:pt x="2630170" y="1333500"/>
                  <a:pt x="2632710" y="1318260"/>
                  <a:pt x="2632710" y="1300480"/>
                </a:cubicBezTo>
                <a:cubicBezTo>
                  <a:pt x="2632710" y="1282700"/>
                  <a:pt x="2630170" y="1267460"/>
                  <a:pt x="2623820" y="1252220"/>
                </a:cubicBezTo>
                <a:cubicBezTo>
                  <a:pt x="2618740" y="1236980"/>
                  <a:pt x="2609850" y="1224280"/>
                  <a:pt x="2598420" y="1212850"/>
                </a:cubicBezTo>
                <a:close/>
                <a:moveTo>
                  <a:pt x="2583180" y="1344930"/>
                </a:moveTo>
                <a:cubicBezTo>
                  <a:pt x="2575560" y="1357630"/>
                  <a:pt x="2566670" y="1367790"/>
                  <a:pt x="2553970" y="1375410"/>
                </a:cubicBezTo>
                <a:cubicBezTo>
                  <a:pt x="2541270" y="1383030"/>
                  <a:pt x="2527300" y="1386840"/>
                  <a:pt x="2510790" y="1386840"/>
                </a:cubicBezTo>
                <a:cubicBezTo>
                  <a:pt x="2499360" y="1386840"/>
                  <a:pt x="2487930" y="1384300"/>
                  <a:pt x="2477770" y="1380490"/>
                </a:cubicBezTo>
                <a:cubicBezTo>
                  <a:pt x="2467610" y="1376680"/>
                  <a:pt x="2458720" y="1370330"/>
                  <a:pt x="2452370" y="1362710"/>
                </a:cubicBezTo>
                <a:cubicBezTo>
                  <a:pt x="2444750" y="1355090"/>
                  <a:pt x="2439670" y="1346200"/>
                  <a:pt x="2435860" y="1334770"/>
                </a:cubicBezTo>
                <a:cubicBezTo>
                  <a:pt x="2432050" y="1324610"/>
                  <a:pt x="2429510" y="1311910"/>
                  <a:pt x="2429510" y="1300480"/>
                </a:cubicBezTo>
                <a:cubicBezTo>
                  <a:pt x="2429510" y="1283970"/>
                  <a:pt x="2433320" y="1268730"/>
                  <a:pt x="2439670" y="1256030"/>
                </a:cubicBezTo>
                <a:cubicBezTo>
                  <a:pt x="2446020" y="1243330"/>
                  <a:pt x="2456180" y="1233170"/>
                  <a:pt x="2468880" y="1225550"/>
                </a:cubicBezTo>
                <a:cubicBezTo>
                  <a:pt x="2481580" y="1217930"/>
                  <a:pt x="2495550" y="1214120"/>
                  <a:pt x="2510790" y="1214120"/>
                </a:cubicBezTo>
                <a:cubicBezTo>
                  <a:pt x="2523490" y="1214120"/>
                  <a:pt x="2533650" y="1216660"/>
                  <a:pt x="2543810" y="1220470"/>
                </a:cubicBezTo>
                <a:cubicBezTo>
                  <a:pt x="2553970" y="1224280"/>
                  <a:pt x="2562860" y="1230630"/>
                  <a:pt x="2569210" y="1238250"/>
                </a:cubicBezTo>
                <a:cubicBezTo>
                  <a:pt x="2576830" y="1245870"/>
                  <a:pt x="2581910" y="1254760"/>
                  <a:pt x="2585720" y="1264920"/>
                </a:cubicBezTo>
                <a:cubicBezTo>
                  <a:pt x="2589530" y="1275080"/>
                  <a:pt x="2592070" y="1286510"/>
                  <a:pt x="2592070" y="1299210"/>
                </a:cubicBezTo>
                <a:cubicBezTo>
                  <a:pt x="2593340" y="1316990"/>
                  <a:pt x="2590800" y="1332230"/>
                  <a:pt x="2583180" y="1344930"/>
                </a:cubicBezTo>
                <a:close/>
                <a:moveTo>
                  <a:pt x="2273300" y="866140"/>
                </a:moveTo>
                <a:lnTo>
                  <a:pt x="2211070" y="768350"/>
                </a:lnTo>
                <a:lnTo>
                  <a:pt x="2165350" y="768350"/>
                </a:lnTo>
                <a:lnTo>
                  <a:pt x="2254250" y="904240"/>
                </a:lnTo>
                <a:lnTo>
                  <a:pt x="2254250" y="1008380"/>
                </a:lnTo>
                <a:lnTo>
                  <a:pt x="2293620" y="1008380"/>
                </a:lnTo>
                <a:lnTo>
                  <a:pt x="2293620" y="901700"/>
                </a:lnTo>
                <a:lnTo>
                  <a:pt x="2381250" y="767080"/>
                </a:lnTo>
                <a:lnTo>
                  <a:pt x="2336800" y="767080"/>
                </a:lnTo>
                <a:lnTo>
                  <a:pt x="2273300" y="866140"/>
                </a:lnTo>
                <a:close/>
                <a:moveTo>
                  <a:pt x="3759200" y="595630"/>
                </a:moveTo>
                <a:lnTo>
                  <a:pt x="3881120" y="595630"/>
                </a:lnTo>
                <a:lnTo>
                  <a:pt x="3881120" y="560070"/>
                </a:lnTo>
                <a:lnTo>
                  <a:pt x="3759200" y="560070"/>
                </a:lnTo>
                <a:lnTo>
                  <a:pt x="3759200" y="490220"/>
                </a:lnTo>
                <a:lnTo>
                  <a:pt x="3869690" y="490220"/>
                </a:lnTo>
                <a:lnTo>
                  <a:pt x="3869690" y="455930"/>
                </a:lnTo>
                <a:lnTo>
                  <a:pt x="3759200" y="455930"/>
                </a:lnTo>
                <a:lnTo>
                  <a:pt x="3759200" y="391160"/>
                </a:lnTo>
                <a:lnTo>
                  <a:pt x="3879850" y="391160"/>
                </a:lnTo>
                <a:lnTo>
                  <a:pt x="3879850" y="355600"/>
                </a:lnTo>
                <a:lnTo>
                  <a:pt x="3759200" y="355600"/>
                </a:lnTo>
                <a:lnTo>
                  <a:pt x="3746500" y="355600"/>
                </a:lnTo>
                <a:lnTo>
                  <a:pt x="3719830" y="355600"/>
                </a:lnTo>
                <a:lnTo>
                  <a:pt x="3719830" y="595630"/>
                </a:lnTo>
                <a:lnTo>
                  <a:pt x="3746500" y="595630"/>
                </a:lnTo>
                <a:lnTo>
                  <a:pt x="3759200" y="595630"/>
                </a:lnTo>
                <a:close/>
                <a:moveTo>
                  <a:pt x="1830070" y="1775460"/>
                </a:moveTo>
                <a:lnTo>
                  <a:pt x="1854200" y="1775460"/>
                </a:lnTo>
                <a:lnTo>
                  <a:pt x="1854200" y="0"/>
                </a:lnTo>
                <a:lnTo>
                  <a:pt x="1830070" y="0"/>
                </a:lnTo>
                <a:lnTo>
                  <a:pt x="1830070" y="1775460"/>
                </a:lnTo>
                <a:close/>
                <a:moveTo>
                  <a:pt x="3458210" y="355600"/>
                </a:moveTo>
                <a:lnTo>
                  <a:pt x="3418840" y="355600"/>
                </a:lnTo>
                <a:lnTo>
                  <a:pt x="3418840" y="595630"/>
                </a:lnTo>
                <a:lnTo>
                  <a:pt x="3458210" y="595630"/>
                </a:lnTo>
                <a:lnTo>
                  <a:pt x="3458210" y="355600"/>
                </a:lnTo>
                <a:close/>
                <a:moveTo>
                  <a:pt x="3557270" y="492760"/>
                </a:moveTo>
                <a:lnTo>
                  <a:pt x="3667760" y="492760"/>
                </a:lnTo>
                <a:lnTo>
                  <a:pt x="3667760" y="457200"/>
                </a:lnTo>
                <a:lnTo>
                  <a:pt x="3557270" y="457200"/>
                </a:lnTo>
                <a:lnTo>
                  <a:pt x="3557270" y="392430"/>
                </a:lnTo>
                <a:lnTo>
                  <a:pt x="3672840" y="392430"/>
                </a:lnTo>
                <a:lnTo>
                  <a:pt x="3672840" y="355600"/>
                </a:lnTo>
                <a:lnTo>
                  <a:pt x="3557270" y="355600"/>
                </a:lnTo>
                <a:lnTo>
                  <a:pt x="3544570" y="355600"/>
                </a:lnTo>
                <a:lnTo>
                  <a:pt x="3517900" y="355600"/>
                </a:lnTo>
                <a:lnTo>
                  <a:pt x="3517900" y="595630"/>
                </a:lnTo>
                <a:lnTo>
                  <a:pt x="3557270" y="595630"/>
                </a:lnTo>
                <a:lnTo>
                  <a:pt x="3557270" y="492760"/>
                </a:lnTo>
                <a:close/>
                <a:moveTo>
                  <a:pt x="3962400" y="1008380"/>
                </a:moveTo>
                <a:lnTo>
                  <a:pt x="4084320" y="1008380"/>
                </a:lnTo>
                <a:lnTo>
                  <a:pt x="4084320" y="972820"/>
                </a:lnTo>
                <a:lnTo>
                  <a:pt x="3962400" y="972820"/>
                </a:lnTo>
                <a:lnTo>
                  <a:pt x="3962400" y="902970"/>
                </a:lnTo>
                <a:lnTo>
                  <a:pt x="4072890" y="902970"/>
                </a:lnTo>
                <a:lnTo>
                  <a:pt x="4072890" y="868680"/>
                </a:lnTo>
                <a:lnTo>
                  <a:pt x="3962400" y="868680"/>
                </a:lnTo>
                <a:lnTo>
                  <a:pt x="3962400" y="803910"/>
                </a:lnTo>
                <a:lnTo>
                  <a:pt x="4083050" y="803910"/>
                </a:lnTo>
                <a:lnTo>
                  <a:pt x="4083050" y="768350"/>
                </a:lnTo>
                <a:lnTo>
                  <a:pt x="3962400" y="768350"/>
                </a:lnTo>
                <a:lnTo>
                  <a:pt x="3949700" y="768350"/>
                </a:lnTo>
                <a:lnTo>
                  <a:pt x="3923030" y="768350"/>
                </a:lnTo>
                <a:lnTo>
                  <a:pt x="3923030" y="1008380"/>
                </a:lnTo>
                <a:lnTo>
                  <a:pt x="3949700" y="1008380"/>
                </a:lnTo>
                <a:lnTo>
                  <a:pt x="3962400" y="1008380"/>
                </a:lnTo>
                <a:close/>
                <a:moveTo>
                  <a:pt x="3262630" y="595630"/>
                </a:moveTo>
                <a:lnTo>
                  <a:pt x="3375660" y="595630"/>
                </a:lnTo>
                <a:lnTo>
                  <a:pt x="3375660" y="560070"/>
                </a:lnTo>
                <a:lnTo>
                  <a:pt x="3262630" y="560070"/>
                </a:lnTo>
                <a:lnTo>
                  <a:pt x="3262630" y="355600"/>
                </a:lnTo>
                <a:lnTo>
                  <a:pt x="3223260" y="355600"/>
                </a:lnTo>
                <a:lnTo>
                  <a:pt x="3223260" y="595630"/>
                </a:lnTo>
                <a:lnTo>
                  <a:pt x="3249930" y="595630"/>
                </a:lnTo>
                <a:lnTo>
                  <a:pt x="3262630" y="595630"/>
                </a:lnTo>
                <a:close/>
                <a:moveTo>
                  <a:pt x="353060" y="684530"/>
                </a:moveTo>
                <a:lnTo>
                  <a:pt x="318770" y="684530"/>
                </a:lnTo>
                <a:cubicBezTo>
                  <a:pt x="311150" y="684530"/>
                  <a:pt x="306070" y="689610"/>
                  <a:pt x="306070" y="695960"/>
                </a:cubicBezTo>
                <a:lnTo>
                  <a:pt x="306070" y="953770"/>
                </a:lnTo>
                <a:lnTo>
                  <a:pt x="306070" y="1029970"/>
                </a:lnTo>
                <a:cubicBezTo>
                  <a:pt x="306070" y="1055370"/>
                  <a:pt x="327660" y="1075690"/>
                  <a:pt x="351790" y="1075690"/>
                </a:cubicBezTo>
                <a:lnTo>
                  <a:pt x="384810" y="1075690"/>
                </a:lnTo>
                <a:cubicBezTo>
                  <a:pt x="389890" y="1075690"/>
                  <a:pt x="396240" y="1070610"/>
                  <a:pt x="396240" y="1064260"/>
                </a:cubicBezTo>
                <a:lnTo>
                  <a:pt x="396240" y="952500"/>
                </a:lnTo>
                <a:lnTo>
                  <a:pt x="396240" y="911860"/>
                </a:lnTo>
                <a:lnTo>
                  <a:pt x="433070" y="911860"/>
                </a:lnTo>
                <a:cubicBezTo>
                  <a:pt x="491490" y="911860"/>
                  <a:pt x="542290" y="892810"/>
                  <a:pt x="580390" y="859790"/>
                </a:cubicBezTo>
                <a:cubicBezTo>
                  <a:pt x="618490" y="822960"/>
                  <a:pt x="640080" y="772160"/>
                  <a:pt x="640080" y="711200"/>
                </a:cubicBezTo>
                <a:cubicBezTo>
                  <a:pt x="640080" y="591820"/>
                  <a:pt x="557530" y="514350"/>
                  <a:pt x="429260" y="514350"/>
                </a:cubicBezTo>
                <a:lnTo>
                  <a:pt x="349250" y="514350"/>
                </a:lnTo>
                <a:cubicBezTo>
                  <a:pt x="323850" y="514350"/>
                  <a:pt x="304800" y="534670"/>
                  <a:pt x="304800" y="560070"/>
                </a:cubicBezTo>
                <a:lnTo>
                  <a:pt x="304800" y="594360"/>
                </a:lnTo>
                <a:cubicBezTo>
                  <a:pt x="304800" y="600710"/>
                  <a:pt x="309880" y="605790"/>
                  <a:pt x="316230" y="605790"/>
                </a:cubicBezTo>
                <a:lnTo>
                  <a:pt x="431800" y="605790"/>
                </a:lnTo>
                <a:cubicBezTo>
                  <a:pt x="485140" y="605790"/>
                  <a:pt x="551180" y="624840"/>
                  <a:pt x="551180" y="711200"/>
                </a:cubicBezTo>
                <a:cubicBezTo>
                  <a:pt x="551180" y="746760"/>
                  <a:pt x="541020" y="773430"/>
                  <a:pt x="521970" y="793750"/>
                </a:cubicBezTo>
                <a:cubicBezTo>
                  <a:pt x="500380" y="812800"/>
                  <a:pt x="472440" y="822960"/>
                  <a:pt x="438150" y="822960"/>
                </a:cubicBezTo>
                <a:lnTo>
                  <a:pt x="398780" y="822960"/>
                </a:lnTo>
                <a:lnTo>
                  <a:pt x="398780" y="730250"/>
                </a:lnTo>
                <a:cubicBezTo>
                  <a:pt x="397510" y="703580"/>
                  <a:pt x="377190" y="684530"/>
                  <a:pt x="353060" y="684530"/>
                </a:cubicBezTo>
                <a:close/>
                <a:moveTo>
                  <a:pt x="763270" y="0"/>
                </a:moveTo>
                <a:cubicBezTo>
                  <a:pt x="344170" y="0"/>
                  <a:pt x="0" y="309880"/>
                  <a:pt x="0" y="689610"/>
                </a:cubicBezTo>
                <a:lnTo>
                  <a:pt x="0" y="690880"/>
                </a:lnTo>
                <a:lnTo>
                  <a:pt x="0" y="692150"/>
                </a:lnTo>
                <a:cubicBezTo>
                  <a:pt x="0" y="815340"/>
                  <a:pt x="38100" y="935990"/>
                  <a:pt x="107950" y="1042670"/>
                </a:cubicBezTo>
                <a:cubicBezTo>
                  <a:pt x="170180" y="1135380"/>
                  <a:pt x="311150" y="1286510"/>
                  <a:pt x="447040" y="1433830"/>
                </a:cubicBezTo>
                <a:cubicBezTo>
                  <a:pt x="491490" y="1482090"/>
                  <a:pt x="542290" y="1535430"/>
                  <a:pt x="586740" y="1583690"/>
                </a:cubicBezTo>
                <a:cubicBezTo>
                  <a:pt x="615950" y="1617980"/>
                  <a:pt x="645160" y="1649730"/>
                  <a:pt x="668020" y="1676400"/>
                </a:cubicBezTo>
                <a:cubicBezTo>
                  <a:pt x="681990" y="1692910"/>
                  <a:pt x="731520" y="1748790"/>
                  <a:pt x="750570" y="1772920"/>
                </a:cubicBezTo>
                <a:cubicBezTo>
                  <a:pt x="755650" y="1778000"/>
                  <a:pt x="764540" y="1778000"/>
                  <a:pt x="768350" y="1772920"/>
                </a:cubicBezTo>
                <a:lnTo>
                  <a:pt x="849630" y="1676400"/>
                </a:lnTo>
                <a:cubicBezTo>
                  <a:pt x="868680" y="1652270"/>
                  <a:pt x="892810" y="1624330"/>
                  <a:pt x="919480" y="1593850"/>
                </a:cubicBezTo>
                <a:cubicBezTo>
                  <a:pt x="984250" y="1522730"/>
                  <a:pt x="1061720" y="1438910"/>
                  <a:pt x="1121410" y="1372870"/>
                </a:cubicBezTo>
                <a:cubicBezTo>
                  <a:pt x="1131570" y="1361440"/>
                  <a:pt x="1143000" y="1351280"/>
                  <a:pt x="1151890" y="1339850"/>
                </a:cubicBezTo>
                <a:cubicBezTo>
                  <a:pt x="1177290" y="1313180"/>
                  <a:pt x="1201420" y="1286510"/>
                  <a:pt x="1223010" y="1262380"/>
                </a:cubicBezTo>
                <a:cubicBezTo>
                  <a:pt x="1230630" y="1256030"/>
                  <a:pt x="1225550" y="1243330"/>
                  <a:pt x="1217930" y="1242060"/>
                </a:cubicBezTo>
                <a:lnTo>
                  <a:pt x="1214120" y="1242060"/>
                </a:lnTo>
                <a:lnTo>
                  <a:pt x="1136650" y="1242060"/>
                </a:lnTo>
                <a:cubicBezTo>
                  <a:pt x="1129030" y="1242060"/>
                  <a:pt x="1122680" y="1245870"/>
                  <a:pt x="1118870" y="1250950"/>
                </a:cubicBezTo>
                <a:cubicBezTo>
                  <a:pt x="1113790" y="1256030"/>
                  <a:pt x="1108710" y="1262380"/>
                  <a:pt x="1103630" y="1267460"/>
                </a:cubicBezTo>
                <a:cubicBezTo>
                  <a:pt x="1088390" y="1282700"/>
                  <a:pt x="1073150" y="1299210"/>
                  <a:pt x="1059180" y="1315720"/>
                </a:cubicBezTo>
                <a:cubicBezTo>
                  <a:pt x="991870" y="1386840"/>
                  <a:pt x="937260" y="1446530"/>
                  <a:pt x="892810" y="1496060"/>
                </a:cubicBezTo>
                <a:cubicBezTo>
                  <a:pt x="836930" y="1558290"/>
                  <a:pt x="796290" y="1605280"/>
                  <a:pt x="768350" y="1640840"/>
                </a:cubicBezTo>
                <a:cubicBezTo>
                  <a:pt x="763270" y="1647190"/>
                  <a:pt x="751840" y="1647190"/>
                  <a:pt x="745490" y="1640840"/>
                </a:cubicBezTo>
                <a:cubicBezTo>
                  <a:pt x="716280" y="1601470"/>
                  <a:pt x="668020" y="1549400"/>
                  <a:pt x="600710" y="1477010"/>
                </a:cubicBezTo>
                <a:cubicBezTo>
                  <a:pt x="572770" y="1446530"/>
                  <a:pt x="541020" y="1413510"/>
                  <a:pt x="505460" y="1374140"/>
                </a:cubicBezTo>
                <a:cubicBezTo>
                  <a:pt x="377190" y="1235710"/>
                  <a:pt x="229870" y="1080770"/>
                  <a:pt x="173990" y="993140"/>
                </a:cubicBezTo>
                <a:cubicBezTo>
                  <a:pt x="158750" y="969010"/>
                  <a:pt x="144780" y="946150"/>
                  <a:pt x="133350" y="922020"/>
                </a:cubicBezTo>
                <a:cubicBezTo>
                  <a:pt x="128270" y="911860"/>
                  <a:pt x="123190" y="901700"/>
                  <a:pt x="119380" y="891540"/>
                </a:cubicBezTo>
                <a:cubicBezTo>
                  <a:pt x="106680" y="859790"/>
                  <a:pt x="97790" y="828040"/>
                  <a:pt x="91440" y="795020"/>
                </a:cubicBezTo>
                <a:lnTo>
                  <a:pt x="91440" y="791210"/>
                </a:lnTo>
                <a:cubicBezTo>
                  <a:pt x="83820" y="756920"/>
                  <a:pt x="81280" y="722630"/>
                  <a:pt x="81280" y="687070"/>
                </a:cubicBezTo>
                <a:cubicBezTo>
                  <a:pt x="81280" y="353060"/>
                  <a:pt x="386080" y="82550"/>
                  <a:pt x="759460" y="82550"/>
                </a:cubicBezTo>
                <a:cubicBezTo>
                  <a:pt x="1132840" y="82550"/>
                  <a:pt x="1438910" y="354330"/>
                  <a:pt x="1438910" y="687070"/>
                </a:cubicBezTo>
                <a:cubicBezTo>
                  <a:pt x="1438910" y="722630"/>
                  <a:pt x="1435100" y="755650"/>
                  <a:pt x="1427480" y="789940"/>
                </a:cubicBezTo>
                <a:lnTo>
                  <a:pt x="1423670" y="815340"/>
                </a:lnTo>
                <a:cubicBezTo>
                  <a:pt x="1422400" y="820420"/>
                  <a:pt x="1419860" y="826770"/>
                  <a:pt x="1418590" y="834390"/>
                </a:cubicBezTo>
                <a:cubicBezTo>
                  <a:pt x="1417320" y="839470"/>
                  <a:pt x="1416050" y="844550"/>
                  <a:pt x="1414780" y="848360"/>
                </a:cubicBezTo>
                <a:cubicBezTo>
                  <a:pt x="1414780" y="849630"/>
                  <a:pt x="1414780" y="852170"/>
                  <a:pt x="1412240" y="852170"/>
                </a:cubicBezTo>
                <a:cubicBezTo>
                  <a:pt x="1400810" y="886460"/>
                  <a:pt x="1385570" y="923290"/>
                  <a:pt x="1366520" y="961390"/>
                </a:cubicBezTo>
                <a:cubicBezTo>
                  <a:pt x="1366520" y="961390"/>
                  <a:pt x="1366520" y="962660"/>
                  <a:pt x="1365250" y="962660"/>
                </a:cubicBezTo>
                <a:cubicBezTo>
                  <a:pt x="1361440" y="967740"/>
                  <a:pt x="1357630" y="974090"/>
                  <a:pt x="1353820" y="979170"/>
                </a:cubicBezTo>
                <a:lnTo>
                  <a:pt x="1193800" y="979170"/>
                </a:lnTo>
                <a:lnTo>
                  <a:pt x="1193800" y="558800"/>
                </a:lnTo>
                <a:cubicBezTo>
                  <a:pt x="1193800" y="538480"/>
                  <a:pt x="1177290" y="523240"/>
                  <a:pt x="1158240" y="523240"/>
                </a:cubicBezTo>
                <a:lnTo>
                  <a:pt x="1115060" y="523240"/>
                </a:lnTo>
                <a:cubicBezTo>
                  <a:pt x="1107440" y="523240"/>
                  <a:pt x="1103630" y="528320"/>
                  <a:pt x="1103630" y="534670"/>
                </a:cubicBezTo>
                <a:lnTo>
                  <a:pt x="1103630" y="1060450"/>
                </a:lnTo>
                <a:cubicBezTo>
                  <a:pt x="1103630" y="1066800"/>
                  <a:pt x="1107440" y="1071880"/>
                  <a:pt x="1115060" y="1071880"/>
                </a:cubicBezTo>
                <a:lnTo>
                  <a:pt x="1374140" y="1071880"/>
                </a:lnTo>
                <a:cubicBezTo>
                  <a:pt x="1381760" y="1071880"/>
                  <a:pt x="1385570" y="1070610"/>
                  <a:pt x="1390650" y="1068070"/>
                </a:cubicBezTo>
                <a:cubicBezTo>
                  <a:pt x="1394460" y="1066800"/>
                  <a:pt x="1399540" y="1062990"/>
                  <a:pt x="1400810" y="1059180"/>
                </a:cubicBezTo>
                <a:lnTo>
                  <a:pt x="1419860" y="1028700"/>
                </a:lnTo>
                <a:cubicBezTo>
                  <a:pt x="1485900" y="925830"/>
                  <a:pt x="1518920" y="811530"/>
                  <a:pt x="1518920" y="692150"/>
                </a:cubicBezTo>
                <a:lnTo>
                  <a:pt x="1518920" y="688340"/>
                </a:lnTo>
                <a:cubicBezTo>
                  <a:pt x="1526540" y="309880"/>
                  <a:pt x="1184910" y="0"/>
                  <a:pt x="763270" y="0"/>
                </a:cubicBezTo>
                <a:close/>
                <a:moveTo>
                  <a:pt x="751840" y="680720"/>
                </a:moveTo>
                <a:lnTo>
                  <a:pt x="718820" y="680720"/>
                </a:lnTo>
                <a:cubicBezTo>
                  <a:pt x="711200" y="680720"/>
                  <a:pt x="707390" y="685800"/>
                  <a:pt x="707390" y="692150"/>
                </a:cubicBezTo>
                <a:lnTo>
                  <a:pt x="707390" y="820420"/>
                </a:lnTo>
                <a:lnTo>
                  <a:pt x="707390" y="1023620"/>
                </a:lnTo>
                <a:cubicBezTo>
                  <a:pt x="707390" y="1050290"/>
                  <a:pt x="728980" y="1071880"/>
                  <a:pt x="755650" y="1071880"/>
                </a:cubicBezTo>
                <a:lnTo>
                  <a:pt x="787400" y="1071880"/>
                </a:lnTo>
                <a:cubicBezTo>
                  <a:pt x="795020" y="1071880"/>
                  <a:pt x="800100" y="1066800"/>
                  <a:pt x="800100" y="1060450"/>
                </a:cubicBezTo>
                <a:lnTo>
                  <a:pt x="800100" y="948690"/>
                </a:lnTo>
                <a:lnTo>
                  <a:pt x="800100" y="910590"/>
                </a:lnTo>
                <a:lnTo>
                  <a:pt x="838200" y="910590"/>
                </a:lnTo>
                <a:cubicBezTo>
                  <a:pt x="957580" y="910590"/>
                  <a:pt x="1041400" y="829310"/>
                  <a:pt x="1041400" y="708660"/>
                </a:cubicBezTo>
                <a:cubicBezTo>
                  <a:pt x="1041400" y="589280"/>
                  <a:pt x="960120" y="511810"/>
                  <a:pt x="830580" y="511810"/>
                </a:cubicBezTo>
                <a:lnTo>
                  <a:pt x="750570" y="511810"/>
                </a:lnTo>
                <a:cubicBezTo>
                  <a:pt x="725170" y="511810"/>
                  <a:pt x="706120" y="532130"/>
                  <a:pt x="706120" y="557530"/>
                </a:cubicBezTo>
                <a:lnTo>
                  <a:pt x="706120" y="591820"/>
                </a:lnTo>
                <a:cubicBezTo>
                  <a:pt x="706120" y="598170"/>
                  <a:pt x="709930" y="603250"/>
                  <a:pt x="717550" y="603250"/>
                </a:cubicBezTo>
                <a:lnTo>
                  <a:pt x="830580" y="603250"/>
                </a:lnTo>
                <a:cubicBezTo>
                  <a:pt x="885190" y="603250"/>
                  <a:pt x="951230" y="622300"/>
                  <a:pt x="951230" y="708660"/>
                </a:cubicBezTo>
                <a:cubicBezTo>
                  <a:pt x="951230" y="807720"/>
                  <a:pt x="869950" y="817880"/>
                  <a:pt x="835660" y="817880"/>
                </a:cubicBezTo>
                <a:lnTo>
                  <a:pt x="796290" y="817880"/>
                </a:lnTo>
                <a:lnTo>
                  <a:pt x="796290" y="725170"/>
                </a:lnTo>
                <a:cubicBezTo>
                  <a:pt x="797560" y="701040"/>
                  <a:pt x="777240" y="680720"/>
                  <a:pt x="751840" y="680720"/>
                </a:cubicBezTo>
                <a:close/>
                <a:moveTo>
                  <a:pt x="2273300" y="1278890"/>
                </a:moveTo>
                <a:lnTo>
                  <a:pt x="2211070" y="1181100"/>
                </a:lnTo>
                <a:lnTo>
                  <a:pt x="2165350" y="1181100"/>
                </a:lnTo>
                <a:lnTo>
                  <a:pt x="2254250" y="1316990"/>
                </a:lnTo>
                <a:lnTo>
                  <a:pt x="2254250" y="1421130"/>
                </a:lnTo>
                <a:lnTo>
                  <a:pt x="2293620" y="1421130"/>
                </a:lnTo>
                <a:lnTo>
                  <a:pt x="2293620" y="1314450"/>
                </a:lnTo>
                <a:lnTo>
                  <a:pt x="2381250" y="1179830"/>
                </a:lnTo>
                <a:lnTo>
                  <a:pt x="2336800" y="1179830"/>
                </a:lnTo>
                <a:lnTo>
                  <a:pt x="2273300" y="1278890"/>
                </a:lnTo>
                <a:close/>
                <a:moveTo>
                  <a:pt x="3567430" y="768350"/>
                </a:moveTo>
                <a:lnTo>
                  <a:pt x="3539490" y="768350"/>
                </a:lnTo>
                <a:lnTo>
                  <a:pt x="3440430" y="1008380"/>
                </a:lnTo>
                <a:lnTo>
                  <a:pt x="3482340" y="1008380"/>
                </a:lnTo>
                <a:lnTo>
                  <a:pt x="3501390" y="961390"/>
                </a:lnTo>
                <a:lnTo>
                  <a:pt x="3604260" y="961390"/>
                </a:lnTo>
                <a:lnTo>
                  <a:pt x="3622040" y="1008380"/>
                </a:lnTo>
                <a:lnTo>
                  <a:pt x="3665220" y="1008380"/>
                </a:lnTo>
                <a:lnTo>
                  <a:pt x="3567430" y="768350"/>
                </a:lnTo>
                <a:close/>
                <a:moveTo>
                  <a:pt x="3515360" y="927100"/>
                </a:moveTo>
                <a:lnTo>
                  <a:pt x="3553460" y="831850"/>
                </a:lnTo>
                <a:lnTo>
                  <a:pt x="3591560" y="927100"/>
                </a:lnTo>
                <a:lnTo>
                  <a:pt x="3515360" y="927100"/>
                </a:lnTo>
                <a:close/>
                <a:moveTo>
                  <a:pt x="3836670" y="1212850"/>
                </a:moveTo>
                <a:cubicBezTo>
                  <a:pt x="3825240" y="1201420"/>
                  <a:pt x="3812540" y="1192530"/>
                  <a:pt x="3797300" y="1186180"/>
                </a:cubicBezTo>
                <a:cubicBezTo>
                  <a:pt x="3782060" y="1179830"/>
                  <a:pt x="3766820" y="1177290"/>
                  <a:pt x="3749040" y="1177290"/>
                </a:cubicBezTo>
                <a:cubicBezTo>
                  <a:pt x="3731260" y="1177290"/>
                  <a:pt x="3716020" y="1179830"/>
                  <a:pt x="3700780" y="1186180"/>
                </a:cubicBezTo>
                <a:cubicBezTo>
                  <a:pt x="3685540" y="1192530"/>
                  <a:pt x="3672840" y="1201420"/>
                  <a:pt x="3661410" y="1212850"/>
                </a:cubicBezTo>
                <a:cubicBezTo>
                  <a:pt x="3649980" y="1224280"/>
                  <a:pt x="3641090" y="1236980"/>
                  <a:pt x="3634740" y="1252220"/>
                </a:cubicBezTo>
                <a:cubicBezTo>
                  <a:pt x="3628390" y="1267460"/>
                  <a:pt x="3625850" y="1282700"/>
                  <a:pt x="3625850" y="1300480"/>
                </a:cubicBezTo>
                <a:cubicBezTo>
                  <a:pt x="3625850" y="1318260"/>
                  <a:pt x="3628390" y="1333500"/>
                  <a:pt x="3634740" y="1348740"/>
                </a:cubicBezTo>
                <a:cubicBezTo>
                  <a:pt x="3641090" y="1363980"/>
                  <a:pt x="3649980" y="1376680"/>
                  <a:pt x="3661410" y="1388110"/>
                </a:cubicBezTo>
                <a:cubicBezTo>
                  <a:pt x="3672840" y="1399540"/>
                  <a:pt x="3685540" y="1408430"/>
                  <a:pt x="3700780" y="1414780"/>
                </a:cubicBezTo>
                <a:cubicBezTo>
                  <a:pt x="3716020" y="1421130"/>
                  <a:pt x="3731260" y="1424940"/>
                  <a:pt x="3749040" y="1424940"/>
                </a:cubicBezTo>
                <a:cubicBezTo>
                  <a:pt x="3765550" y="1424940"/>
                  <a:pt x="3782060" y="1421130"/>
                  <a:pt x="3796030" y="1414780"/>
                </a:cubicBezTo>
                <a:cubicBezTo>
                  <a:pt x="3811270" y="1408430"/>
                  <a:pt x="3823970" y="1399540"/>
                  <a:pt x="3835400" y="1388110"/>
                </a:cubicBezTo>
                <a:cubicBezTo>
                  <a:pt x="3846830" y="1376680"/>
                  <a:pt x="3855720" y="1363980"/>
                  <a:pt x="3862070" y="1348740"/>
                </a:cubicBezTo>
                <a:cubicBezTo>
                  <a:pt x="3868420" y="1333500"/>
                  <a:pt x="3870960" y="1318260"/>
                  <a:pt x="3870960" y="1300480"/>
                </a:cubicBezTo>
                <a:cubicBezTo>
                  <a:pt x="3870960" y="1282700"/>
                  <a:pt x="3868420" y="1267460"/>
                  <a:pt x="3862070" y="1252220"/>
                </a:cubicBezTo>
                <a:cubicBezTo>
                  <a:pt x="3856990" y="1236980"/>
                  <a:pt x="3848100" y="1224280"/>
                  <a:pt x="3836670" y="1212850"/>
                </a:cubicBezTo>
                <a:close/>
                <a:moveTo>
                  <a:pt x="3821430" y="1344930"/>
                </a:moveTo>
                <a:cubicBezTo>
                  <a:pt x="3813810" y="1357630"/>
                  <a:pt x="3804920" y="1367790"/>
                  <a:pt x="3792220" y="1375410"/>
                </a:cubicBezTo>
                <a:cubicBezTo>
                  <a:pt x="3779520" y="1383030"/>
                  <a:pt x="3765550" y="1386840"/>
                  <a:pt x="3749040" y="1386840"/>
                </a:cubicBezTo>
                <a:cubicBezTo>
                  <a:pt x="3737610" y="1386840"/>
                  <a:pt x="3726180" y="1384300"/>
                  <a:pt x="3716020" y="1380490"/>
                </a:cubicBezTo>
                <a:cubicBezTo>
                  <a:pt x="3705860" y="1376680"/>
                  <a:pt x="3696970" y="1370330"/>
                  <a:pt x="3690620" y="1362710"/>
                </a:cubicBezTo>
                <a:cubicBezTo>
                  <a:pt x="3683000" y="1355090"/>
                  <a:pt x="3677920" y="1346200"/>
                  <a:pt x="3674110" y="1334770"/>
                </a:cubicBezTo>
                <a:cubicBezTo>
                  <a:pt x="3670300" y="1324610"/>
                  <a:pt x="3667760" y="1311910"/>
                  <a:pt x="3667760" y="1300480"/>
                </a:cubicBezTo>
                <a:cubicBezTo>
                  <a:pt x="3667760" y="1283970"/>
                  <a:pt x="3671570" y="1268730"/>
                  <a:pt x="3677920" y="1256030"/>
                </a:cubicBezTo>
                <a:cubicBezTo>
                  <a:pt x="3684270" y="1243330"/>
                  <a:pt x="3694430" y="1233170"/>
                  <a:pt x="3707130" y="1225550"/>
                </a:cubicBezTo>
                <a:cubicBezTo>
                  <a:pt x="3719830" y="1217930"/>
                  <a:pt x="3733800" y="1214120"/>
                  <a:pt x="3749040" y="1214120"/>
                </a:cubicBezTo>
                <a:cubicBezTo>
                  <a:pt x="3761740" y="1214120"/>
                  <a:pt x="3771900" y="1216660"/>
                  <a:pt x="3782060" y="1220470"/>
                </a:cubicBezTo>
                <a:cubicBezTo>
                  <a:pt x="3792220" y="1224280"/>
                  <a:pt x="3801110" y="1230630"/>
                  <a:pt x="3807460" y="1238250"/>
                </a:cubicBezTo>
                <a:cubicBezTo>
                  <a:pt x="3815080" y="1245870"/>
                  <a:pt x="3820160" y="1254760"/>
                  <a:pt x="3823970" y="1264920"/>
                </a:cubicBezTo>
                <a:cubicBezTo>
                  <a:pt x="3827780" y="1275080"/>
                  <a:pt x="3830320" y="1286510"/>
                  <a:pt x="3830320" y="1299210"/>
                </a:cubicBezTo>
                <a:cubicBezTo>
                  <a:pt x="3832860" y="1316990"/>
                  <a:pt x="3829050" y="1332230"/>
                  <a:pt x="3821430" y="1344930"/>
                </a:cubicBezTo>
                <a:close/>
                <a:moveTo>
                  <a:pt x="3834130" y="897890"/>
                </a:moveTo>
                <a:cubicBezTo>
                  <a:pt x="3845560" y="891540"/>
                  <a:pt x="3854450" y="883920"/>
                  <a:pt x="3860800" y="873760"/>
                </a:cubicBezTo>
                <a:cubicBezTo>
                  <a:pt x="3867150" y="863600"/>
                  <a:pt x="3869690" y="850900"/>
                  <a:pt x="3869690" y="836930"/>
                </a:cubicBezTo>
                <a:cubicBezTo>
                  <a:pt x="3869690" y="824230"/>
                  <a:pt x="3867150" y="811530"/>
                  <a:pt x="3860800" y="801370"/>
                </a:cubicBezTo>
                <a:cubicBezTo>
                  <a:pt x="3854450" y="791210"/>
                  <a:pt x="3845560" y="782320"/>
                  <a:pt x="3834130" y="777240"/>
                </a:cubicBezTo>
                <a:cubicBezTo>
                  <a:pt x="3822700" y="770890"/>
                  <a:pt x="3810000" y="768350"/>
                  <a:pt x="3794760" y="768350"/>
                </a:cubicBezTo>
                <a:lnTo>
                  <a:pt x="3743960" y="768350"/>
                </a:lnTo>
                <a:lnTo>
                  <a:pt x="3731260" y="768350"/>
                </a:lnTo>
                <a:lnTo>
                  <a:pt x="3704590" y="768350"/>
                </a:lnTo>
                <a:lnTo>
                  <a:pt x="3704590" y="1008380"/>
                </a:lnTo>
                <a:lnTo>
                  <a:pt x="3743960" y="1008380"/>
                </a:lnTo>
                <a:lnTo>
                  <a:pt x="3743960" y="906780"/>
                </a:lnTo>
                <a:lnTo>
                  <a:pt x="3754120" y="906780"/>
                </a:lnTo>
                <a:lnTo>
                  <a:pt x="3836670" y="1008380"/>
                </a:lnTo>
                <a:lnTo>
                  <a:pt x="3886200" y="1008380"/>
                </a:lnTo>
                <a:lnTo>
                  <a:pt x="3801110" y="905510"/>
                </a:lnTo>
                <a:cubicBezTo>
                  <a:pt x="3813810" y="905510"/>
                  <a:pt x="3825240" y="902970"/>
                  <a:pt x="3834130" y="897890"/>
                </a:cubicBezTo>
                <a:close/>
                <a:moveTo>
                  <a:pt x="3743960" y="873760"/>
                </a:moveTo>
                <a:lnTo>
                  <a:pt x="3743960" y="802640"/>
                </a:lnTo>
                <a:lnTo>
                  <a:pt x="3792220" y="802640"/>
                </a:lnTo>
                <a:cubicBezTo>
                  <a:pt x="3804920" y="802640"/>
                  <a:pt x="3813810" y="806450"/>
                  <a:pt x="3820160" y="812800"/>
                </a:cubicBezTo>
                <a:cubicBezTo>
                  <a:pt x="3826510" y="819150"/>
                  <a:pt x="3830320" y="828040"/>
                  <a:pt x="3830320" y="838200"/>
                </a:cubicBezTo>
                <a:cubicBezTo>
                  <a:pt x="3830320" y="849630"/>
                  <a:pt x="3826510" y="858520"/>
                  <a:pt x="3820160" y="864870"/>
                </a:cubicBezTo>
                <a:cubicBezTo>
                  <a:pt x="3813810" y="871220"/>
                  <a:pt x="3803650" y="873760"/>
                  <a:pt x="3792220" y="873760"/>
                </a:cubicBezTo>
                <a:lnTo>
                  <a:pt x="3743960" y="873760"/>
                </a:lnTo>
                <a:close/>
                <a:moveTo>
                  <a:pt x="3474720" y="1314450"/>
                </a:moveTo>
                <a:lnTo>
                  <a:pt x="3585210" y="1314450"/>
                </a:lnTo>
                <a:lnTo>
                  <a:pt x="3585210" y="1280160"/>
                </a:lnTo>
                <a:lnTo>
                  <a:pt x="3474720" y="1280160"/>
                </a:lnTo>
                <a:lnTo>
                  <a:pt x="3474720" y="1215390"/>
                </a:lnTo>
                <a:lnTo>
                  <a:pt x="3595370" y="1215390"/>
                </a:lnTo>
                <a:lnTo>
                  <a:pt x="3595370" y="1179830"/>
                </a:lnTo>
                <a:lnTo>
                  <a:pt x="3474720" y="1179830"/>
                </a:lnTo>
                <a:lnTo>
                  <a:pt x="3462020" y="1179830"/>
                </a:lnTo>
                <a:lnTo>
                  <a:pt x="3435350" y="1179830"/>
                </a:lnTo>
                <a:lnTo>
                  <a:pt x="3435350" y="1419860"/>
                </a:lnTo>
                <a:lnTo>
                  <a:pt x="3462020" y="1419860"/>
                </a:lnTo>
                <a:lnTo>
                  <a:pt x="3474720" y="1419860"/>
                </a:lnTo>
                <a:lnTo>
                  <a:pt x="3596640" y="1419860"/>
                </a:lnTo>
                <a:lnTo>
                  <a:pt x="3596640" y="1384300"/>
                </a:lnTo>
                <a:lnTo>
                  <a:pt x="3474720" y="1384300"/>
                </a:lnTo>
                <a:lnTo>
                  <a:pt x="3474720" y="1314450"/>
                </a:lnTo>
                <a:close/>
                <a:moveTo>
                  <a:pt x="4171950" y="1179830"/>
                </a:moveTo>
                <a:lnTo>
                  <a:pt x="4132580" y="1179830"/>
                </a:lnTo>
                <a:lnTo>
                  <a:pt x="4132580" y="1419860"/>
                </a:lnTo>
                <a:lnTo>
                  <a:pt x="4159250" y="1419860"/>
                </a:lnTo>
                <a:lnTo>
                  <a:pt x="4171950" y="1419860"/>
                </a:lnTo>
                <a:lnTo>
                  <a:pt x="4284980" y="1419860"/>
                </a:lnTo>
                <a:lnTo>
                  <a:pt x="4284980" y="1384300"/>
                </a:lnTo>
                <a:lnTo>
                  <a:pt x="4171950" y="1384300"/>
                </a:lnTo>
                <a:lnTo>
                  <a:pt x="4171950" y="1179830"/>
                </a:lnTo>
                <a:close/>
                <a:moveTo>
                  <a:pt x="4367530" y="1384300"/>
                </a:moveTo>
                <a:lnTo>
                  <a:pt x="4367530" y="1314450"/>
                </a:lnTo>
                <a:lnTo>
                  <a:pt x="4478020" y="1314450"/>
                </a:lnTo>
                <a:lnTo>
                  <a:pt x="4478020" y="1280160"/>
                </a:lnTo>
                <a:lnTo>
                  <a:pt x="4367530" y="1280160"/>
                </a:lnTo>
                <a:lnTo>
                  <a:pt x="4367530" y="1215390"/>
                </a:lnTo>
                <a:lnTo>
                  <a:pt x="4488180" y="1215390"/>
                </a:lnTo>
                <a:lnTo>
                  <a:pt x="4488180" y="1179830"/>
                </a:lnTo>
                <a:lnTo>
                  <a:pt x="4367530" y="1179830"/>
                </a:lnTo>
                <a:lnTo>
                  <a:pt x="4354830" y="1179830"/>
                </a:lnTo>
                <a:lnTo>
                  <a:pt x="4328160" y="1179830"/>
                </a:lnTo>
                <a:lnTo>
                  <a:pt x="4328160" y="1419860"/>
                </a:lnTo>
                <a:lnTo>
                  <a:pt x="4354830" y="1419860"/>
                </a:lnTo>
                <a:lnTo>
                  <a:pt x="4367530" y="1419860"/>
                </a:lnTo>
                <a:lnTo>
                  <a:pt x="4489450" y="1419860"/>
                </a:lnTo>
                <a:lnTo>
                  <a:pt x="4489450" y="1384300"/>
                </a:lnTo>
                <a:lnTo>
                  <a:pt x="4367530" y="1384300"/>
                </a:lnTo>
                <a:close/>
                <a:moveTo>
                  <a:pt x="4050030" y="1188720"/>
                </a:moveTo>
                <a:cubicBezTo>
                  <a:pt x="4038600" y="1182370"/>
                  <a:pt x="4024630" y="1179830"/>
                  <a:pt x="4009390" y="1179830"/>
                </a:cubicBezTo>
                <a:lnTo>
                  <a:pt x="3959860" y="1179830"/>
                </a:lnTo>
                <a:lnTo>
                  <a:pt x="3947160" y="1179830"/>
                </a:lnTo>
                <a:lnTo>
                  <a:pt x="3920490" y="1179830"/>
                </a:lnTo>
                <a:lnTo>
                  <a:pt x="3920490" y="1419860"/>
                </a:lnTo>
                <a:lnTo>
                  <a:pt x="3959860" y="1419860"/>
                </a:lnTo>
                <a:lnTo>
                  <a:pt x="3959860" y="1329690"/>
                </a:lnTo>
                <a:lnTo>
                  <a:pt x="4009390" y="1329690"/>
                </a:lnTo>
                <a:cubicBezTo>
                  <a:pt x="4024630" y="1329690"/>
                  <a:pt x="4038600" y="1327150"/>
                  <a:pt x="4050030" y="1320800"/>
                </a:cubicBezTo>
                <a:cubicBezTo>
                  <a:pt x="4061460" y="1314450"/>
                  <a:pt x="4071620" y="1305560"/>
                  <a:pt x="4077970" y="1294130"/>
                </a:cubicBezTo>
                <a:cubicBezTo>
                  <a:pt x="4084320" y="1282700"/>
                  <a:pt x="4088130" y="1270000"/>
                  <a:pt x="4088130" y="1254760"/>
                </a:cubicBezTo>
                <a:cubicBezTo>
                  <a:pt x="4088130" y="1239520"/>
                  <a:pt x="4084320" y="1226820"/>
                  <a:pt x="4077970" y="1215390"/>
                </a:cubicBezTo>
                <a:cubicBezTo>
                  <a:pt x="4071620" y="1203960"/>
                  <a:pt x="4061460" y="1195070"/>
                  <a:pt x="4050030" y="1188720"/>
                </a:cubicBezTo>
                <a:close/>
                <a:moveTo>
                  <a:pt x="4043680" y="1276350"/>
                </a:moveTo>
                <a:cubicBezTo>
                  <a:pt x="4039870" y="1282700"/>
                  <a:pt x="4034790" y="1286510"/>
                  <a:pt x="4028440" y="1290320"/>
                </a:cubicBezTo>
                <a:cubicBezTo>
                  <a:pt x="4022090" y="1294130"/>
                  <a:pt x="4014470" y="1295400"/>
                  <a:pt x="4006850" y="1295400"/>
                </a:cubicBezTo>
                <a:lnTo>
                  <a:pt x="3958590" y="1295400"/>
                </a:lnTo>
                <a:lnTo>
                  <a:pt x="3958590" y="1214120"/>
                </a:lnTo>
                <a:lnTo>
                  <a:pt x="4006850" y="1214120"/>
                </a:lnTo>
                <a:cubicBezTo>
                  <a:pt x="4014470" y="1214120"/>
                  <a:pt x="4022090" y="1215390"/>
                  <a:pt x="4028440" y="1219200"/>
                </a:cubicBezTo>
                <a:cubicBezTo>
                  <a:pt x="4034790" y="1223010"/>
                  <a:pt x="4039870" y="1226820"/>
                  <a:pt x="4043680" y="1233170"/>
                </a:cubicBezTo>
                <a:cubicBezTo>
                  <a:pt x="4047490" y="1239520"/>
                  <a:pt x="4048760" y="1245870"/>
                  <a:pt x="4048760" y="1254760"/>
                </a:cubicBezTo>
                <a:cubicBezTo>
                  <a:pt x="4048760" y="1263650"/>
                  <a:pt x="4047490" y="1270000"/>
                  <a:pt x="4043680" y="1276350"/>
                </a:cubicBezTo>
                <a:close/>
                <a:moveTo>
                  <a:pt x="3370580" y="967740"/>
                </a:moveTo>
                <a:cubicBezTo>
                  <a:pt x="3360420" y="972820"/>
                  <a:pt x="3347720" y="974090"/>
                  <a:pt x="3333750" y="974090"/>
                </a:cubicBezTo>
                <a:cubicBezTo>
                  <a:pt x="3322320" y="974090"/>
                  <a:pt x="3310890" y="971550"/>
                  <a:pt x="3300730" y="967740"/>
                </a:cubicBezTo>
                <a:cubicBezTo>
                  <a:pt x="3290570" y="963930"/>
                  <a:pt x="3282950" y="957580"/>
                  <a:pt x="3275330" y="949960"/>
                </a:cubicBezTo>
                <a:cubicBezTo>
                  <a:pt x="3267710" y="942340"/>
                  <a:pt x="3262630" y="933450"/>
                  <a:pt x="3258820" y="923290"/>
                </a:cubicBezTo>
                <a:cubicBezTo>
                  <a:pt x="3255010" y="913130"/>
                  <a:pt x="3252470" y="901700"/>
                  <a:pt x="3252470" y="889000"/>
                </a:cubicBezTo>
                <a:cubicBezTo>
                  <a:pt x="3252470" y="876300"/>
                  <a:pt x="3255010" y="864870"/>
                  <a:pt x="3258820" y="854710"/>
                </a:cubicBezTo>
                <a:cubicBezTo>
                  <a:pt x="3262630" y="844550"/>
                  <a:pt x="3267710" y="835660"/>
                  <a:pt x="3275330" y="826770"/>
                </a:cubicBezTo>
                <a:cubicBezTo>
                  <a:pt x="3282950" y="819150"/>
                  <a:pt x="3290570" y="812800"/>
                  <a:pt x="3300730" y="808990"/>
                </a:cubicBezTo>
                <a:cubicBezTo>
                  <a:pt x="3310890" y="805180"/>
                  <a:pt x="3321050" y="802640"/>
                  <a:pt x="3333750" y="802640"/>
                </a:cubicBezTo>
                <a:cubicBezTo>
                  <a:pt x="3347720" y="802640"/>
                  <a:pt x="3359150" y="805180"/>
                  <a:pt x="3369310" y="808990"/>
                </a:cubicBezTo>
                <a:cubicBezTo>
                  <a:pt x="3379470" y="812800"/>
                  <a:pt x="3388360" y="819150"/>
                  <a:pt x="3394710" y="826770"/>
                </a:cubicBezTo>
                <a:lnTo>
                  <a:pt x="3421380" y="800100"/>
                </a:lnTo>
                <a:cubicBezTo>
                  <a:pt x="3409950" y="788670"/>
                  <a:pt x="3397250" y="779780"/>
                  <a:pt x="3383280" y="773430"/>
                </a:cubicBezTo>
                <a:cubicBezTo>
                  <a:pt x="3369310" y="767080"/>
                  <a:pt x="3352800" y="763270"/>
                  <a:pt x="3332480" y="763270"/>
                </a:cubicBezTo>
                <a:cubicBezTo>
                  <a:pt x="3314700" y="763270"/>
                  <a:pt x="3299460" y="767080"/>
                  <a:pt x="3284220" y="773430"/>
                </a:cubicBezTo>
                <a:cubicBezTo>
                  <a:pt x="3268980" y="779780"/>
                  <a:pt x="3256280" y="788670"/>
                  <a:pt x="3246120" y="800100"/>
                </a:cubicBezTo>
                <a:cubicBezTo>
                  <a:pt x="3234690" y="811530"/>
                  <a:pt x="3227070" y="824230"/>
                  <a:pt x="3220720" y="839470"/>
                </a:cubicBezTo>
                <a:cubicBezTo>
                  <a:pt x="3214370" y="854710"/>
                  <a:pt x="3211830" y="869950"/>
                  <a:pt x="3211830" y="887730"/>
                </a:cubicBezTo>
                <a:cubicBezTo>
                  <a:pt x="3211830" y="905510"/>
                  <a:pt x="3214370" y="920750"/>
                  <a:pt x="3220720" y="935990"/>
                </a:cubicBezTo>
                <a:cubicBezTo>
                  <a:pt x="3227070" y="951230"/>
                  <a:pt x="3234690" y="963930"/>
                  <a:pt x="3246120" y="975360"/>
                </a:cubicBezTo>
                <a:cubicBezTo>
                  <a:pt x="3257550" y="986790"/>
                  <a:pt x="3270250" y="995680"/>
                  <a:pt x="3284220" y="1002030"/>
                </a:cubicBezTo>
                <a:cubicBezTo>
                  <a:pt x="3299460" y="1008380"/>
                  <a:pt x="3314700" y="1010920"/>
                  <a:pt x="3332480" y="1010920"/>
                </a:cubicBezTo>
                <a:cubicBezTo>
                  <a:pt x="3351530" y="1010920"/>
                  <a:pt x="3369310" y="1007110"/>
                  <a:pt x="3383280" y="1000760"/>
                </a:cubicBezTo>
                <a:cubicBezTo>
                  <a:pt x="3398520" y="994410"/>
                  <a:pt x="3411220" y="985520"/>
                  <a:pt x="3422650" y="974090"/>
                </a:cubicBezTo>
                <a:lnTo>
                  <a:pt x="3395980" y="947420"/>
                </a:lnTo>
                <a:cubicBezTo>
                  <a:pt x="3388360" y="956310"/>
                  <a:pt x="3380740" y="962660"/>
                  <a:pt x="3370580" y="967740"/>
                </a:cubicBezTo>
                <a:close/>
                <a:moveTo>
                  <a:pt x="2829560" y="916940"/>
                </a:moveTo>
                <a:cubicBezTo>
                  <a:pt x="2829560" y="928370"/>
                  <a:pt x="2827020" y="938530"/>
                  <a:pt x="2821940" y="947420"/>
                </a:cubicBezTo>
                <a:cubicBezTo>
                  <a:pt x="2816860" y="956310"/>
                  <a:pt x="2810510" y="962660"/>
                  <a:pt x="2802890" y="967740"/>
                </a:cubicBezTo>
                <a:cubicBezTo>
                  <a:pt x="2795270" y="972820"/>
                  <a:pt x="2785110" y="975360"/>
                  <a:pt x="2774950" y="975360"/>
                </a:cubicBezTo>
                <a:cubicBezTo>
                  <a:pt x="2764790" y="975360"/>
                  <a:pt x="2754630" y="972820"/>
                  <a:pt x="2747010" y="967740"/>
                </a:cubicBezTo>
                <a:cubicBezTo>
                  <a:pt x="2739390" y="962660"/>
                  <a:pt x="2731770" y="956310"/>
                  <a:pt x="2726690" y="947420"/>
                </a:cubicBezTo>
                <a:cubicBezTo>
                  <a:pt x="2721610" y="938530"/>
                  <a:pt x="2719070" y="928370"/>
                  <a:pt x="2719070" y="916940"/>
                </a:cubicBezTo>
                <a:lnTo>
                  <a:pt x="2719070" y="768350"/>
                </a:lnTo>
                <a:lnTo>
                  <a:pt x="2679700" y="768350"/>
                </a:lnTo>
                <a:lnTo>
                  <a:pt x="2679700" y="916940"/>
                </a:lnTo>
                <a:cubicBezTo>
                  <a:pt x="2679700" y="934720"/>
                  <a:pt x="2683510" y="951230"/>
                  <a:pt x="2692400" y="965200"/>
                </a:cubicBezTo>
                <a:cubicBezTo>
                  <a:pt x="2701290" y="979170"/>
                  <a:pt x="2712720" y="990600"/>
                  <a:pt x="2726690" y="999490"/>
                </a:cubicBezTo>
                <a:cubicBezTo>
                  <a:pt x="2740660" y="1007110"/>
                  <a:pt x="2757170" y="1012190"/>
                  <a:pt x="2774950" y="1012190"/>
                </a:cubicBezTo>
                <a:cubicBezTo>
                  <a:pt x="2792730" y="1012190"/>
                  <a:pt x="2809240" y="1008380"/>
                  <a:pt x="2823210" y="999490"/>
                </a:cubicBezTo>
                <a:cubicBezTo>
                  <a:pt x="2837180" y="991870"/>
                  <a:pt x="2848610" y="980440"/>
                  <a:pt x="2857500" y="965200"/>
                </a:cubicBezTo>
                <a:cubicBezTo>
                  <a:pt x="2865120" y="951230"/>
                  <a:pt x="2870200" y="934720"/>
                  <a:pt x="2870200" y="916940"/>
                </a:cubicBezTo>
                <a:lnTo>
                  <a:pt x="2870200" y="767080"/>
                </a:lnTo>
                <a:lnTo>
                  <a:pt x="2830830" y="767080"/>
                </a:lnTo>
                <a:lnTo>
                  <a:pt x="2830830" y="916940"/>
                </a:lnTo>
                <a:close/>
                <a:moveTo>
                  <a:pt x="2598420" y="388620"/>
                </a:moveTo>
                <a:cubicBezTo>
                  <a:pt x="2586990" y="377190"/>
                  <a:pt x="2574290" y="368300"/>
                  <a:pt x="2559050" y="361950"/>
                </a:cubicBezTo>
                <a:cubicBezTo>
                  <a:pt x="2543810" y="355600"/>
                  <a:pt x="2528570" y="353060"/>
                  <a:pt x="2510790" y="353060"/>
                </a:cubicBezTo>
                <a:cubicBezTo>
                  <a:pt x="2493010" y="353060"/>
                  <a:pt x="2477770" y="355600"/>
                  <a:pt x="2462530" y="361950"/>
                </a:cubicBezTo>
                <a:cubicBezTo>
                  <a:pt x="2447290" y="368300"/>
                  <a:pt x="2434590" y="377190"/>
                  <a:pt x="2423160" y="388620"/>
                </a:cubicBezTo>
                <a:cubicBezTo>
                  <a:pt x="2411730" y="400050"/>
                  <a:pt x="2402840" y="412750"/>
                  <a:pt x="2396490" y="427990"/>
                </a:cubicBezTo>
                <a:cubicBezTo>
                  <a:pt x="2390140" y="443230"/>
                  <a:pt x="2387600" y="458470"/>
                  <a:pt x="2387600" y="476250"/>
                </a:cubicBezTo>
                <a:cubicBezTo>
                  <a:pt x="2387600" y="494030"/>
                  <a:pt x="2390140" y="509270"/>
                  <a:pt x="2396490" y="524510"/>
                </a:cubicBezTo>
                <a:cubicBezTo>
                  <a:pt x="2402840" y="539750"/>
                  <a:pt x="2411730" y="552450"/>
                  <a:pt x="2423160" y="563880"/>
                </a:cubicBezTo>
                <a:cubicBezTo>
                  <a:pt x="2434590" y="575310"/>
                  <a:pt x="2447290" y="584200"/>
                  <a:pt x="2462530" y="590550"/>
                </a:cubicBezTo>
                <a:cubicBezTo>
                  <a:pt x="2477770" y="596900"/>
                  <a:pt x="2493010" y="600710"/>
                  <a:pt x="2510790" y="600710"/>
                </a:cubicBezTo>
                <a:cubicBezTo>
                  <a:pt x="2527300" y="600710"/>
                  <a:pt x="2543810" y="596900"/>
                  <a:pt x="2557780" y="590550"/>
                </a:cubicBezTo>
                <a:cubicBezTo>
                  <a:pt x="2573020" y="584200"/>
                  <a:pt x="2585720" y="575310"/>
                  <a:pt x="2597150" y="563880"/>
                </a:cubicBezTo>
                <a:cubicBezTo>
                  <a:pt x="2608580" y="552450"/>
                  <a:pt x="2617470" y="539750"/>
                  <a:pt x="2623820" y="524510"/>
                </a:cubicBezTo>
                <a:cubicBezTo>
                  <a:pt x="2630170" y="509270"/>
                  <a:pt x="2632710" y="494030"/>
                  <a:pt x="2632710" y="476250"/>
                </a:cubicBezTo>
                <a:cubicBezTo>
                  <a:pt x="2632710" y="458470"/>
                  <a:pt x="2630170" y="443230"/>
                  <a:pt x="2623820" y="427990"/>
                </a:cubicBezTo>
                <a:cubicBezTo>
                  <a:pt x="2618740" y="412750"/>
                  <a:pt x="2609850" y="398780"/>
                  <a:pt x="2598420" y="388620"/>
                </a:cubicBezTo>
                <a:close/>
                <a:moveTo>
                  <a:pt x="2583180" y="520700"/>
                </a:moveTo>
                <a:cubicBezTo>
                  <a:pt x="2575560" y="533400"/>
                  <a:pt x="2566670" y="543560"/>
                  <a:pt x="2553970" y="551180"/>
                </a:cubicBezTo>
                <a:cubicBezTo>
                  <a:pt x="2541270" y="558800"/>
                  <a:pt x="2527300" y="562610"/>
                  <a:pt x="2510790" y="562610"/>
                </a:cubicBezTo>
                <a:cubicBezTo>
                  <a:pt x="2499360" y="562610"/>
                  <a:pt x="2487930" y="560070"/>
                  <a:pt x="2477770" y="556260"/>
                </a:cubicBezTo>
                <a:cubicBezTo>
                  <a:pt x="2467610" y="552450"/>
                  <a:pt x="2458720" y="546100"/>
                  <a:pt x="2452370" y="538480"/>
                </a:cubicBezTo>
                <a:cubicBezTo>
                  <a:pt x="2444750" y="530860"/>
                  <a:pt x="2439670" y="521970"/>
                  <a:pt x="2435860" y="510540"/>
                </a:cubicBezTo>
                <a:cubicBezTo>
                  <a:pt x="2432050" y="500380"/>
                  <a:pt x="2429510" y="487680"/>
                  <a:pt x="2429510" y="476250"/>
                </a:cubicBezTo>
                <a:cubicBezTo>
                  <a:pt x="2429510" y="459740"/>
                  <a:pt x="2433320" y="444500"/>
                  <a:pt x="2439670" y="431800"/>
                </a:cubicBezTo>
                <a:cubicBezTo>
                  <a:pt x="2447290" y="419100"/>
                  <a:pt x="2456180" y="408940"/>
                  <a:pt x="2468880" y="401320"/>
                </a:cubicBezTo>
                <a:cubicBezTo>
                  <a:pt x="2481580" y="393700"/>
                  <a:pt x="2495550" y="389890"/>
                  <a:pt x="2510790" y="389890"/>
                </a:cubicBezTo>
                <a:cubicBezTo>
                  <a:pt x="2523490" y="389890"/>
                  <a:pt x="2533650" y="392430"/>
                  <a:pt x="2543810" y="396240"/>
                </a:cubicBezTo>
                <a:cubicBezTo>
                  <a:pt x="2553970" y="400050"/>
                  <a:pt x="2562860" y="406400"/>
                  <a:pt x="2569210" y="414020"/>
                </a:cubicBezTo>
                <a:cubicBezTo>
                  <a:pt x="2576830" y="421640"/>
                  <a:pt x="2581910" y="430530"/>
                  <a:pt x="2585720" y="440690"/>
                </a:cubicBezTo>
                <a:cubicBezTo>
                  <a:pt x="2589530" y="450850"/>
                  <a:pt x="2592070" y="462280"/>
                  <a:pt x="2592070" y="474980"/>
                </a:cubicBezTo>
                <a:cubicBezTo>
                  <a:pt x="2593340" y="492760"/>
                  <a:pt x="2590800" y="506730"/>
                  <a:pt x="2583180" y="520700"/>
                </a:cubicBezTo>
                <a:close/>
                <a:moveTo>
                  <a:pt x="2829560" y="1329690"/>
                </a:moveTo>
                <a:cubicBezTo>
                  <a:pt x="2829560" y="1341120"/>
                  <a:pt x="2827020" y="1351280"/>
                  <a:pt x="2821940" y="1360170"/>
                </a:cubicBezTo>
                <a:cubicBezTo>
                  <a:pt x="2816860" y="1369060"/>
                  <a:pt x="2810510" y="1375410"/>
                  <a:pt x="2802890" y="1380490"/>
                </a:cubicBezTo>
                <a:cubicBezTo>
                  <a:pt x="2795270" y="1385570"/>
                  <a:pt x="2785110" y="1388110"/>
                  <a:pt x="2774950" y="1388110"/>
                </a:cubicBezTo>
                <a:cubicBezTo>
                  <a:pt x="2764790" y="1388110"/>
                  <a:pt x="2754630" y="1385570"/>
                  <a:pt x="2747010" y="1380490"/>
                </a:cubicBezTo>
                <a:cubicBezTo>
                  <a:pt x="2738120" y="1375410"/>
                  <a:pt x="2731770" y="1369060"/>
                  <a:pt x="2726690" y="1360170"/>
                </a:cubicBezTo>
                <a:cubicBezTo>
                  <a:pt x="2721610" y="1351280"/>
                  <a:pt x="2719070" y="1341120"/>
                  <a:pt x="2719070" y="1329690"/>
                </a:cubicBezTo>
                <a:lnTo>
                  <a:pt x="2719070" y="1181100"/>
                </a:lnTo>
                <a:lnTo>
                  <a:pt x="2679700" y="1181100"/>
                </a:lnTo>
                <a:lnTo>
                  <a:pt x="2679700" y="1329690"/>
                </a:lnTo>
                <a:cubicBezTo>
                  <a:pt x="2679700" y="1347470"/>
                  <a:pt x="2683510" y="1363980"/>
                  <a:pt x="2692400" y="1377950"/>
                </a:cubicBezTo>
                <a:cubicBezTo>
                  <a:pt x="2701290" y="1391920"/>
                  <a:pt x="2712720" y="1403350"/>
                  <a:pt x="2726690" y="1412240"/>
                </a:cubicBezTo>
                <a:cubicBezTo>
                  <a:pt x="2740660" y="1419860"/>
                  <a:pt x="2757170" y="1424940"/>
                  <a:pt x="2774950" y="1424940"/>
                </a:cubicBezTo>
                <a:cubicBezTo>
                  <a:pt x="2792730" y="1424940"/>
                  <a:pt x="2809240" y="1421130"/>
                  <a:pt x="2823210" y="1412240"/>
                </a:cubicBezTo>
                <a:cubicBezTo>
                  <a:pt x="2837180" y="1404620"/>
                  <a:pt x="2848610" y="1393190"/>
                  <a:pt x="2857500" y="1377950"/>
                </a:cubicBezTo>
                <a:cubicBezTo>
                  <a:pt x="2865120" y="1363980"/>
                  <a:pt x="2870200" y="1347470"/>
                  <a:pt x="2870200" y="1329690"/>
                </a:cubicBezTo>
                <a:lnTo>
                  <a:pt x="2870200" y="1179830"/>
                </a:lnTo>
                <a:lnTo>
                  <a:pt x="2830830" y="1179830"/>
                </a:lnTo>
                <a:lnTo>
                  <a:pt x="2830830" y="1329690"/>
                </a:lnTo>
                <a:close/>
                <a:moveTo>
                  <a:pt x="2829560" y="504190"/>
                </a:moveTo>
                <a:cubicBezTo>
                  <a:pt x="2829560" y="515620"/>
                  <a:pt x="2827020" y="525780"/>
                  <a:pt x="2821940" y="534670"/>
                </a:cubicBezTo>
                <a:cubicBezTo>
                  <a:pt x="2816860" y="543560"/>
                  <a:pt x="2810510" y="549910"/>
                  <a:pt x="2802890" y="554990"/>
                </a:cubicBezTo>
                <a:cubicBezTo>
                  <a:pt x="2795270" y="560070"/>
                  <a:pt x="2785110" y="562610"/>
                  <a:pt x="2774950" y="562610"/>
                </a:cubicBezTo>
                <a:cubicBezTo>
                  <a:pt x="2764790" y="562610"/>
                  <a:pt x="2754630" y="560070"/>
                  <a:pt x="2747010" y="554990"/>
                </a:cubicBezTo>
                <a:cubicBezTo>
                  <a:pt x="2738120" y="549910"/>
                  <a:pt x="2731770" y="543560"/>
                  <a:pt x="2726690" y="534670"/>
                </a:cubicBezTo>
                <a:cubicBezTo>
                  <a:pt x="2721610" y="525780"/>
                  <a:pt x="2719070" y="515620"/>
                  <a:pt x="2719070" y="504190"/>
                </a:cubicBezTo>
                <a:lnTo>
                  <a:pt x="2719070" y="355600"/>
                </a:lnTo>
                <a:lnTo>
                  <a:pt x="2679700" y="355600"/>
                </a:lnTo>
                <a:lnTo>
                  <a:pt x="2679700" y="504190"/>
                </a:lnTo>
                <a:cubicBezTo>
                  <a:pt x="2679700" y="521970"/>
                  <a:pt x="2683510" y="538480"/>
                  <a:pt x="2692400" y="552450"/>
                </a:cubicBezTo>
                <a:cubicBezTo>
                  <a:pt x="2701290" y="566420"/>
                  <a:pt x="2712720" y="577850"/>
                  <a:pt x="2726690" y="586740"/>
                </a:cubicBezTo>
                <a:cubicBezTo>
                  <a:pt x="2740660" y="594360"/>
                  <a:pt x="2757170" y="599440"/>
                  <a:pt x="2774950" y="599440"/>
                </a:cubicBezTo>
                <a:cubicBezTo>
                  <a:pt x="2792730" y="599440"/>
                  <a:pt x="2809240" y="595630"/>
                  <a:pt x="2823210" y="586740"/>
                </a:cubicBezTo>
                <a:cubicBezTo>
                  <a:pt x="2837180" y="579120"/>
                  <a:pt x="2848610" y="567690"/>
                  <a:pt x="2857500" y="552450"/>
                </a:cubicBezTo>
                <a:cubicBezTo>
                  <a:pt x="2865120" y="538480"/>
                  <a:pt x="2870200" y="521970"/>
                  <a:pt x="2870200" y="504190"/>
                </a:cubicBezTo>
                <a:lnTo>
                  <a:pt x="2870200" y="355600"/>
                </a:lnTo>
                <a:lnTo>
                  <a:pt x="2830830" y="355600"/>
                </a:lnTo>
                <a:lnTo>
                  <a:pt x="2830830" y="504190"/>
                </a:lnTo>
                <a:close/>
                <a:moveTo>
                  <a:pt x="3354070" y="1188720"/>
                </a:moveTo>
                <a:cubicBezTo>
                  <a:pt x="3342640" y="1182370"/>
                  <a:pt x="3328670" y="1179830"/>
                  <a:pt x="3313430" y="1179830"/>
                </a:cubicBezTo>
                <a:lnTo>
                  <a:pt x="3263900" y="1179830"/>
                </a:lnTo>
                <a:lnTo>
                  <a:pt x="3251200" y="1179830"/>
                </a:lnTo>
                <a:lnTo>
                  <a:pt x="3224530" y="1179830"/>
                </a:lnTo>
                <a:lnTo>
                  <a:pt x="3224530" y="1419860"/>
                </a:lnTo>
                <a:lnTo>
                  <a:pt x="3263900" y="1419860"/>
                </a:lnTo>
                <a:lnTo>
                  <a:pt x="3263900" y="1329690"/>
                </a:lnTo>
                <a:lnTo>
                  <a:pt x="3313430" y="1329690"/>
                </a:lnTo>
                <a:cubicBezTo>
                  <a:pt x="3328670" y="1329690"/>
                  <a:pt x="3342640" y="1327150"/>
                  <a:pt x="3354070" y="1320800"/>
                </a:cubicBezTo>
                <a:cubicBezTo>
                  <a:pt x="3365500" y="1314450"/>
                  <a:pt x="3375660" y="1305560"/>
                  <a:pt x="3382010" y="1294130"/>
                </a:cubicBezTo>
                <a:cubicBezTo>
                  <a:pt x="3389630" y="1282700"/>
                  <a:pt x="3392170" y="1270000"/>
                  <a:pt x="3392170" y="1254760"/>
                </a:cubicBezTo>
                <a:cubicBezTo>
                  <a:pt x="3392170" y="1239520"/>
                  <a:pt x="3388360" y="1226820"/>
                  <a:pt x="3382010" y="1215390"/>
                </a:cubicBezTo>
                <a:cubicBezTo>
                  <a:pt x="3375660" y="1203960"/>
                  <a:pt x="3365500" y="1195070"/>
                  <a:pt x="3354070" y="1188720"/>
                </a:cubicBezTo>
                <a:close/>
                <a:moveTo>
                  <a:pt x="3347720" y="1276350"/>
                </a:moveTo>
                <a:cubicBezTo>
                  <a:pt x="3343910" y="1282700"/>
                  <a:pt x="3338830" y="1286510"/>
                  <a:pt x="3332480" y="1290320"/>
                </a:cubicBezTo>
                <a:cubicBezTo>
                  <a:pt x="3326130" y="1294130"/>
                  <a:pt x="3318510" y="1295400"/>
                  <a:pt x="3310890" y="1295400"/>
                </a:cubicBezTo>
                <a:lnTo>
                  <a:pt x="3262630" y="1295400"/>
                </a:lnTo>
                <a:lnTo>
                  <a:pt x="3262630" y="1214120"/>
                </a:lnTo>
                <a:lnTo>
                  <a:pt x="3310890" y="1214120"/>
                </a:lnTo>
                <a:cubicBezTo>
                  <a:pt x="3318510" y="1214120"/>
                  <a:pt x="3326130" y="1215390"/>
                  <a:pt x="3332480" y="1219200"/>
                </a:cubicBezTo>
                <a:cubicBezTo>
                  <a:pt x="3338830" y="1223010"/>
                  <a:pt x="3343910" y="1226820"/>
                  <a:pt x="3347720" y="1233170"/>
                </a:cubicBezTo>
                <a:cubicBezTo>
                  <a:pt x="3351530" y="1239520"/>
                  <a:pt x="3352800" y="1245870"/>
                  <a:pt x="3352800" y="1254760"/>
                </a:cubicBezTo>
                <a:cubicBezTo>
                  <a:pt x="3352800" y="1263650"/>
                  <a:pt x="3351530" y="1270000"/>
                  <a:pt x="3347720" y="1276350"/>
                </a:cubicBezTo>
                <a:close/>
                <a:moveTo>
                  <a:pt x="3055620" y="485140"/>
                </a:moveTo>
                <a:cubicBezTo>
                  <a:pt x="3067050" y="478790"/>
                  <a:pt x="3075940" y="471170"/>
                  <a:pt x="3082290" y="461010"/>
                </a:cubicBezTo>
                <a:cubicBezTo>
                  <a:pt x="3088640" y="450850"/>
                  <a:pt x="3091180" y="438150"/>
                  <a:pt x="3091180" y="424180"/>
                </a:cubicBezTo>
                <a:cubicBezTo>
                  <a:pt x="3091180" y="411480"/>
                  <a:pt x="3088640" y="398780"/>
                  <a:pt x="3082290" y="388620"/>
                </a:cubicBezTo>
                <a:cubicBezTo>
                  <a:pt x="3075940" y="378460"/>
                  <a:pt x="3067050" y="369570"/>
                  <a:pt x="3055620" y="364490"/>
                </a:cubicBezTo>
                <a:cubicBezTo>
                  <a:pt x="3044190" y="358140"/>
                  <a:pt x="3031490" y="355600"/>
                  <a:pt x="3016250" y="355600"/>
                </a:cubicBezTo>
                <a:lnTo>
                  <a:pt x="2965450" y="355600"/>
                </a:lnTo>
                <a:lnTo>
                  <a:pt x="2952750" y="355600"/>
                </a:lnTo>
                <a:lnTo>
                  <a:pt x="2926080" y="355600"/>
                </a:lnTo>
                <a:lnTo>
                  <a:pt x="2926080" y="595630"/>
                </a:lnTo>
                <a:lnTo>
                  <a:pt x="2965450" y="595630"/>
                </a:lnTo>
                <a:lnTo>
                  <a:pt x="2965450" y="494030"/>
                </a:lnTo>
                <a:lnTo>
                  <a:pt x="2975610" y="494030"/>
                </a:lnTo>
                <a:lnTo>
                  <a:pt x="3058160" y="595630"/>
                </a:lnTo>
                <a:lnTo>
                  <a:pt x="3107690" y="595630"/>
                </a:lnTo>
                <a:lnTo>
                  <a:pt x="3022600" y="492760"/>
                </a:lnTo>
                <a:cubicBezTo>
                  <a:pt x="3035300" y="492760"/>
                  <a:pt x="3045460" y="490220"/>
                  <a:pt x="3055620" y="485140"/>
                </a:cubicBezTo>
                <a:close/>
                <a:moveTo>
                  <a:pt x="2965450" y="461010"/>
                </a:moveTo>
                <a:lnTo>
                  <a:pt x="2965450" y="389890"/>
                </a:lnTo>
                <a:lnTo>
                  <a:pt x="3013710" y="389890"/>
                </a:lnTo>
                <a:cubicBezTo>
                  <a:pt x="3026410" y="389890"/>
                  <a:pt x="3035300" y="393700"/>
                  <a:pt x="3041650" y="400050"/>
                </a:cubicBezTo>
                <a:cubicBezTo>
                  <a:pt x="3048000" y="406400"/>
                  <a:pt x="3051810" y="415290"/>
                  <a:pt x="3051810" y="425450"/>
                </a:cubicBezTo>
                <a:cubicBezTo>
                  <a:pt x="3051810" y="436880"/>
                  <a:pt x="3048000" y="445770"/>
                  <a:pt x="3041650" y="452120"/>
                </a:cubicBezTo>
                <a:cubicBezTo>
                  <a:pt x="3035300" y="458470"/>
                  <a:pt x="3025140" y="461010"/>
                  <a:pt x="3013710" y="461010"/>
                </a:cubicBezTo>
                <a:lnTo>
                  <a:pt x="2965450" y="461010"/>
                </a:lnTo>
                <a:close/>
                <a:moveTo>
                  <a:pt x="3055620" y="1309370"/>
                </a:moveTo>
                <a:cubicBezTo>
                  <a:pt x="3067050" y="1304290"/>
                  <a:pt x="3075940" y="1295400"/>
                  <a:pt x="3082290" y="1285240"/>
                </a:cubicBezTo>
                <a:cubicBezTo>
                  <a:pt x="3088640" y="1275080"/>
                  <a:pt x="3091180" y="1262380"/>
                  <a:pt x="3091180" y="1248410"/>
                </a:cubicBezTo>
                <a:cubicBezTo>
                  <a:pt x="3091180" y="1235710"/>
                  <a:pt x="3088640" y="1223010"/>
                  <a:pt x="3082290" y="1212850"/>
                </a:cubicBezTo>
                <a:cubicBezTo>
                  <a:pt x="3075940" y="1202690"/>
                  <a:pt x="3067050" y="1193800"/>
                  <a:pt x="3055620" y="1188720"/>
                </a:cubicBezTo>
                <a:cubicBezTo>
                  <a:pt x="3044190" y="1182370"/>
                  <a:pt x="3031490" y="1179830"/>
                  <a:pt x="3016250" y="1179830"/>
                </a:cubicBezTo>
                <a:lnTo>
                  <a:pt x="2965450" y="1179830"/>
                </a:lnTo>
                <a:lnTo>
                  <a:pt x="2952750" y="1179830"/>
                </a:lnTo>
                <a:lnTo>
                  <a:pt x="2926080" y="1179830"/>
                </a:lnTo>
                <a:lnTo>
                  <a:pt x="2926080" y="1419860"/>
                </a:lnTo>
                <a:lnTo>
                  <a:pt x="2965450" y="1419860"/>
                </a:lnTo>
                <a:lnTo>
                  <a:pt x="2965450" y="1318260"/>
                </a:lnTo>
                <a:lnTo>
                  <a:pt x="2975610" y="1318260"/>
                </a:lnTo>
                <a:lnTo>
                  <a:pt x="3058160" y="1419860"/>
                </a:lnTo>
                <a:lnTo>
                  <a:pt x="3107690" y="1419860"/>
                </a:lnTo>
                <a:lnTo>
                  <a:pt x="3022600" y="1316990"/>
                </a:lnTo>
                <a:cubicBezTo>
                  <a:pt x="3035300" y="1316990"/>
                  <a:pt x="3045460" y="1314450"/>
                  <a:pt x="3055620" y="1309370"/>
                </a:cubicBezTo>
                <a:close/>
                <a:moveTo>
                  <a:pt x="2965450" y="1285240"/>
                </a:moveTo>
                <a:lnTo>
                  <a:pt x="2965450" y="1214120"/>
                </a:lnTo>
                <a:lnTo>
                  <a:pt x="3013710" y="1214120"/>
                </a:lnTo>
                <a:cubicBezTo>
                  <a:pt x="3026410" y="1214120"/>
                  <a:pt x="3035300" y="1217930"/>
                  <a:pt x="3041650" y="1224280"/>
                </a:cubicBezTo>
                <a:cubicBezTo>
                  <a:pt x="3048000" y="1230630"/>
                  <a:pt x="3051810" y="1239520"/>
                  <a:pt x="3051810" y="1249680"/>
                </a:cubicBezTo>
                <a:cubicBezTo>
                  <a:pt x="3051810" y="1261110"/>
                  <a:pt x="3048000" y="1270000"/>
                  <a:pt x="3041650" y="1276350"/>
                </a:cubicBezTo>
                <a:cubicBezTo>
                  <a:pt x="3035300" y="1282700"/>
                  <a:pt x="3025140" y="1285240"/>
                  <a:pt x="3013710" y="1285240"/>
                </a:cubicBezTo>
                <a:lnTo>
                  <a:pt x="2965450" y="1285240"/>
                </a:lnTo>
                <a:close/>
                <a:moveTo>
                  <a:pt x="3055620" y="897890"/>
                </a:moveTo>
                <a:cubicBezTo>
                  <a:pt x="3067050" y="891540"/>
                  <a:pt x="3075940" y="883920"/>
                  <a:pt x="3082290" y="873760"/>
                </a:cubicBezTo>
                <a:cubicBezTo>
                  <a:pt x="3088640" y="863600"/>
                  <a:pt x="3091180" y="850900"/>
                  <a:pt x="3091180" y="836930"/>
                </a:cubicBezTo>
                <a:cubicBezTo>
                  <a:pt x="3091180" y="824230"/>
                  <a:pt x="3088640" y="811530"/>
                  <a:pt x="3082290" y="801370"/>
                </a:cubicBezTo>
                <a:cubicBezTo>
                  <a:pt x="3075940" y="791210"/>
                  <a:pt x="3067050" y="782320"/>
                  <a:pt x="3055620" y="777240"/>
                </a:cubicBezTo>
                <a:cubicBezTo>
                  <a:pt x="3044190" y="770890"/>
                  <a:pt x="3031490" y="768350"/>
                  <a:pt x="3016250" y="768350"/>
                </a:cubicBezTo>
                <a:lnTo>
                  <a:pt x="2965450" y="768350"/>
                </a:lnTo>
                <a:lnTo>
                  <a:pt x="2952750" y="768350"/>
                </a:lnTo>
                <a:lnTo>
                  <a:pt x="2926080" y="768350"/>
                </a:lnTo>
                <a:lnTo>
                  <a:pt x="2926080" y="1008380"/>
                </a:lnTo>
                <a:lnTo>
                  <a:pt x="2965450" y="1008380"/>
                </a:lnTo>
                <a:lnTo>
                  <a:pt x="2965450" y="906780"/>
                </a:lnTo>
                <a:lnTo>
                  <a:pt x="2975610" y="906780"/>
                </a:lnTo>
                <a:lnTo>
                  <a:pt x="3058160" y="1008380"/>
                </a:lnTo>
                <a:lnTo>
                  <a:pt x="3107690" y="1008380"/>
                </a:lnTo>
                <a:lnTo>
                  <a:pt x="3022600" y="905510"/>
                </a:lnTo>
                <a:cubicBezTo>
                  <a:pt x="3035300" y="905510"/>
                  <a:pt x="3045460" y="902970"/>
                  <a:pt x="3055620" y="897890"/>
                </a:cubicBezTo>
                <a:close/>
                <a:moveTo>
                  <a:pt x="2965450" y="873760"/>
                </a:moveTo>
                <a:lnTo>
                  <a:pt x="2965450" y="802640"/>
                </a:lnTo>
                <a:lnTo>
                  <a:pt x="3013710" y="802640"/>
                </a:lnTo>
                <a:cubicBezTo>
                  <a:pt x="3026410" y="802640"/>
                  <a:pt x="3035300" y="806450"/>
                  <a:pt x="3041650" y="812800"/>
                </a:cubicBezTo>
                <a:cubicBezTo>
                  <a:pt x="3048000" y="819150"/>
                  <a:pt x="3051810" y="828040"/>
                  <a:pt x="3051810" y="838200"/>
                </a:cubicBezTo>
                <a:cubicBezTo>
                  <a:pt x="3051810" y="849630"/>
                  <a:pt x="3048000" y="858520"/>
                  <a:pt x="3041650" y="864870"/>
                </a:cubicBezTo>
                <a:cubicBezTo>
                  <a:pt x="3035300" y="871220"/>
                  <a:pt x="3025140" y="873760"/>
                  <a:pt x="3013710" y="873760"/>
                </a:cubicBezTo>
                <a:lnTo>
                  <a:pt x="2965450" y="873760"/>
                </a:lnTo>
                <a:close/>
              </a:path>
            </a:pathLst>
          </a:custGeom>
          <a:solidFill>
            <a:schemeClr val="accent2"/>
          </a:solidFill>
          <a:ln w="12700" cap="flat">
            <a:noFill/>
            <a:prstDash val="solid"/>
            <a:miter/>
          </a:ln>
        </p:spPr>
        <p:txBody>
          <a:bodyPr rtlCol="0" anchor="ctr"/>
          <a:lstStyle/>
          <a:p>
            <a:endParaRPr lang="en-US"/>
          </a:p>
        </p:txBody>
      </p:sp>
    </p:spTree>
    <p:extLst>
      <p:ext uri="{BB962C8B-B14F-4D97-AF65-F5344CB8AC3E}">
        <p14:creationId xmlns:p14="http://schemas.microsoft.com/office/powerpoint/2010/main" val="999078876"/>
      </p:ext>
    </p:extLst>
  </p:cSld>
  <p:clrMapOvr>
    <a:masterClrMapping/>
  </p:clrMapOvr>
  <p:extLst>
    <p:ext uri="{DCECCB84-F9BA-43D5-87BE-67443E8EF086}">
      <p15:sldGuideLst xmlns:p15="http://schemas.microsoft.com/office/powerpoint/2012/main">
        <p15:guide id="1" orient="horz" pos="4320">
          <p15:clr>
            <a:srgbClr val="FBAE40"/>
          </p15:clr>
        </p15:guide>
        <p15:guide id="2" pos="767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3_Title Slide">
    <p:bg>
      <p:bgPr>
        <a:solidFill>
          <a:schemeClr val="accent6"/>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8EC4BC8-78B1-996A-0F41-2766434DA9B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817350" y="6926"/>
            <a:ext cx="12560300" cy="13702145"/>
          </a:xfrm>
          <a:prstGeom prst="rect">
            <a:avLst/>
          </a:prstGeom>
        </p:spPr>
      </p:pic>
      <p:sp>
        <p:nvSpPr>
          <p:cNvPr id="2" name="Title 1"/>
          <p:cNvSpPr>
            <a:spLocks noGrp="1"/>
          </p:cNvSpPr>
          <p:nvPr>
            <p:ph type="ctrTitle" hasCustomPrompt="1"/>
          </p:nvPr>
        </p:nvSpPr>
        <p:spPr>
          <a:xfrm>
            <a:off x="1460809" y="4404544"/>
            <a:ext cx="14552342" cy="4775200"/>
          </a:xfrm>
        </p:spPr>
        <p:txBody>
          <a:bodyPr anchor="b"/>
          <a:lstStyle>
            <a:lvl1pPr algn="l">
              <a:lnSpc>
                <a:spcPts val="11600"/>
              </a:lnSpc>
              <a:defRPr sz="9500">
                <a:solidFill>
                  <a:schemeClr val="accent2"/>
                </a:solidFill>
              </a:defRPr>
            </a:lvl1pPr>
          </a:lstStyle>
          <a:p>
            <a:r>
              <a:rPr lang="en-US"/>
              <a:t>Click to edit title</a:t>
            </a:r>
          </a:p>
        </p:txBody>
      </p:sp>
      <p:sp>
        <p:nvSpPr>
          <p:cNvPr id="3" name="Subtitle 2"/>
          <p:cNvSpPr>
            <a:spLocks noGrp="1"/>
          </p:cNvSpPr>
          <p:nvPr>
            <p:ph type="subTitle" idx="1" hasCustomPrompt="1"/>
          </p:nvPr>
        </p:nvSpPr>
        <p:spPr>
          <a:xfrm>
            <a:off x="1534832" y="9508498"/>
            <a:ext cx="14476142" cy="1218975"/>
          </a:xfrm>
        </p:spPr>
        <p:txBody>
          <a:bodyPr/>
          <a:lstStyle>
            <a:lvl1pPr marL="0" indent="0" algn="l">
              <a:lnSpc>
                <a:spcPts val="3800"/>
              </a:lnSpc>
              <a:buNone/>
              <a:defRPr sz="4600">
                <a:solidFill>
                  <a:schemeClr val="accent2"/>
                </a:solidFill>
                <a:latin typeface="+mj-lt"/>
              </a:defRPr>
            </a:lvl1pPr>
            <a:lvl2pPr marL="914171" indent="0" algn="ctr">
              <a:buNone/>
              <a:defRPr sz="3999"/>
            </a:lvl2pPr>
            <a:lvl3pPr marL="1828343" indent="0" algn="ctr">
              <a:buNone/>
              <a:defRPr sz="3599"/>
            </a:lvl3pPr>
            <a:lvl4pPr marL="2742514" indent="0" algn="ctr">
              <a:buNone/>
              <a:defRPr sz="3199"/>
            </a:lvl4pPr>
            <a:lvl5pPr marL="3656686" indent="0" algn="ctr">
              <a:buNone/>
              <a:defRPr sz="3199"/>
            </a:lvl5pPr>
            <a:lvl6pPr marL="4570857" indent="0" algn="ctr">
              <a:buNone/>
              <a:defRPr sz="3199"/>
            </a:lvl6pPr>
            <a:lvl7pPr marL="5485028" indent="0" algn="ctr">
              <a:buNone/>
              <a:defRPr sz="3199"/>
            </a:lvl7pPr>
            <a:lvl8pPr marL="6399200" indent="0" algn="ctr">
              <a:buNone/>
              <a:defRPr sz="3199"/>
            </a:lvl8pPr>
            <a:lvl9pPr marL="7313371" indent="0" algn="ctr">
              <a:buNone/>
              <a:defRPr sz="3199"/>
            </a:lvl9pPr>
          </a:lstStyle>
          <a:p>
            <a:r>
              <a:rPr lang="en-US"/>
              <a:t>Click to edit subtitle</a:t>
            </a:r>
          </a:p>
        </p:txBody>
      </p:sp>
      <p:sp>
        <p:nvSpPr>
          <p:cNvPr id="4" name="Date Placeholder 3"/>
          <p:cNvSpPr>
            <a:spLocks noGrp="1"/>
          </p:cNvSpPr>
          <p:nvPr>
            <p:ph type="dt" sz="half" idx="10"/>
          </p:nvPr>
        </p:nvSpPr>
        <p:spPr>
          <a:xfrm>
            <a:off x="1524557" y="11901247"/>
            <a:ext cx="5484971" cy="684266"/>
          </a:xfrm>
          <a:prstGeom prst="rect">
            <a:avLst/>
          </a:prstGeom>
        </p:spPr>
        <p:txBody>
          <a:bodyPr/>
          <a:lstStyle>
            <a:lvl1pPr>
              <a:defRPr sz="3600">
                <a:solidFill>
                  <a:schemeClr val="accent2"/>
                </a:solidFill>
              </a:defRPr>
            </a:lvl1pPr>
          </a:lstStyle>
          <a:p>
            <a:fld id="{3DA98935-40F3-5244-B24B-95D6346DF5B4}" type="datetime4">
              <a:rPr lang="en-US" smtClean="0"/>
              <a:t>September 11, 2026</a:t>
            </a:fld>
            <a:endParaRPr lang="en-US"/>
          </a:p>
        </p:txBody>
      </p:sp>
      <p:sp>
        <p:nvSpPr>
          <p:cNvPr id="10" name="Freeform 9">
            <a:extLst>
              <a:ext uri="{FF2B5EF4-FFF2-40B4-BE49-F238E27FC236}">
                <a16:creationId xmlns:a16="http://schemas.microsoft.com/office/drawing/2014/main" id="{34F79458-B927-3957-5F7E-CB342D4F2CD4}"/>
              </a:ext>
            </a:extLst>
          </p:cNvPr>
          <p:cNvSpPr/>
          <p:nvPr/>
        </p:nvSpPr>
        <p:spPr>
          <a:xfrm>
            <a:off x="1517650" y="762000"/>
            <a:ext cx="4489450" cy="1776730"/>
          </a:xfrm>
          <a:custGeom>
            <a:avLst/>
            <a:gdLst>
              <a:gd name="connsiteX0" fmla="*/ 2273300 w 4489450"/>
              <a:gd name="connsiteY0" fmla="*/ 453390 h 1776730"/>
              <a:gd name="connsiteX1" fmla="*/ 2211070 w 4489450"/>
              <a:gd name="connsiteY1" fmla="*/ 355600 h 1776730"/>
              <a:gd name="connsiteX2" fmla="*/ 2165350 w 4489450"/>
              <a:gd name="connsiteY2" fmla="*/ 355600 h 1776730"/>
              <a:gd name="connsiteX3" fmla="*/ 2254250 w 4489450"/>
              <a:gd name="connsiteY3" fmla="*/ 491490 h 1776730"/>
              <a:gd name="connsiteX4" fmla="*/ 2254250 w 4489450"/>
              <a:gd name="connsiteY4" fmla="*/ 595630 h 1776730"/>
              <a:gd name="connsiteX5" fmla="*/ 2293620 w 4489450"/>
              <a:gd name="connsiteY5" fmla="*/ 595630 h 1776730"/>
              <a:gd name="connsiteX6" fmla="*/ 2293620 w 4489450"/>
              <a:gd name="connsiteY6" fmla="*/ 488950 h 1776730"/>
              <a:gd name="connsiteX7" fmla="*/ 2381250 w 4489450"/>
              <a:gd name="connsiteY7" fmla="*/ 355600 h 1776730"/>
              <a:gd name="connsiteX8" fmla="*/ 2336800 w 4489450"/>
              <a:gd name="connsiteY8" fmla="*/ 355600 h 1776730"/>
              <a:gd name="connsiteX9" fmla="*/ 2273300 w 4489450"/>
              <a:gd name="connsiteY9" fmla="*/ 453390 h 1776730"/>
              <a:gd name="connsiteX10" fmla="*/ 2598420 w 4489450"/>
              <a:gd name="connsiteY10" fmla="*/ 800100 h 1776730"/>
              <a:gd name="connsiteX11" fmla="*/ 2559050 w 4489450"/>
              <a:gd name="connsiteY11" fmla="*/ 773430 h 1776730"/>
              <a:gd name="connsiteX12" fmla="*/ 2510790 w 4489450"/>
              <a:gd name="connsiteY12" fmla="*/ 764540 h 1776730"/>
              <a:gd name="connsiteX13" fmla="*/ 2462530 w 4489450"/>
              <a:gd name="connsiteY13" fmla="*/ 773430 h 1776730"/>
              <a:gd name="connsiteX14" fmla="*/ 2423160 w 4489450"/>
              <a:gd name="connsiteY14" fmla="*/ 800100 h 1776730"/>
              <a:gd name="connsiteX15" fmla="*/ 2396490 w 4489450"/>
              <a:gd name="connsiteY15" fmla="*/ 839470 h 1776730"/>
              <a:gd name="connsiteX16" fmla="*/ 2387600 w 4489450"/>
              <a:gd name="connsiteY16" fmla="*/ 887730 h 1776730"/>
              <a:gd name="connsiteX17" fmla="*/ 2396490 w 4489450"/>
              <a:gd name="connsiteY17" fmla="*/ 935990 h 1776730"/>
              <a:gd name="connsiteX18" fmla="*/ 2423160 w 4489450"/>
              <a:gd name="connsiteY18" fmla="*/ 975360 h 1776730"/>
              <a:gd name="connsiteX19" fmla="*/ 2462530 w 4489450"/>
              <a:gd name="connsiteY19" fmla="*/ 1002030 h 1776730"/>
              <a:gd name="connsiteX20" fmla="*/ 2510790 w 4489450"/>
              <a:gd name="connsiteY20" fmla="*/ 1012190 h 1776730"/>
              <a:gd name="connsiteX21" fmla="*/ 2557780 w 4489450"/>
              <a:gd name="connsiteY21" fmla="*/ 1002030 h 1776730"/>
              <a:gd name="connsiteX22" fmla="*/ 2597150 w 4489450"/>
              <a:gd name="connsiteY22" fmla="*/ 975360 h 1776730"/>
              <a:gd name="connsiteX23" fmla="*/ 2623820 w 4489450"/>
              <a:gd name="connsiteY23" fmla="*/ 935990 h 1776730"/>
              <a:gd name="connsiteX24" fmla="*/ 2632710 w 4489450"/>
              <a:gd name="connsiteY24" fmla="*/ 887730 h 1776730"/>
              <a:gd name="connsiteX25" fmla="*/ 2623820 w 4489450"/>
              <a:gd name="connsiteY25" fmla="*/ 839470 h 1776730"/>
              <a:gd name="connsiteX26" fmla="*/ 2598420 w 4489450"/>
              <a:gd name="connsiteY26" fmla="*/ 800100 h 1776730"/>
              <a:gd name="connsiteX27" fmla="*/ 2583180 w 4489450"/>
              <a:gd name="connsiteY27" fmla="*/ 932180 h 1776730"/>
              <a:gd name="connsiteX28" fmla="*/ 2553970 w 4489450"/>
              <a:gd name="connsiteY28" fmla="*/ 962660 h 1776730"/>
              <a:gd name="connsiteX29" fmla="*/ 2510790 w 4489450"/>
              <a:gd name="connsiteY29" fmla="*/ 974090 h 1776730"/>
              <a:gd name="connsiteX30" fmla="*/ 2477770 w 4489450"/>
              <a:gd name="connsiteY30" fmla="*/ 967740 h 1776730"/>
              <a:gd name="connsiteX31" fmla="*/ 2452370 w 4489450"/>
              <a:gd name="connsiteY31" fmla="*/ 949960 h 1776730"/>
              <a:gd name="connsiteX32" fmla="*/ 2435860 w 4489450"/>
              <a:gd name="connsiteY32" fmla="*/ 923290 h 1776730"/>
              <a:gd name="connsiteX33" fmla="*/ 2429510 w 4489450"/>
              <a:gd name="connsiteY33" fmla="*/ 889000 h 1776730"/>
              <a:gd name="connsiteX34" fmla="*/ 2439670 w 4489450"/>
              <a:gd name="connsiteY34" fmla="*/ 844550 h 1776730"/>
              <a:gd name="connsiteX35" fmla="*/ 2468880 w 4489450"/>
              <a:gd name="connsiteY35" fmla="*/ 814070 h 1776730"/>
              <a:gd name="connsiteX36" fmla="*/ 2510790 w 4489450"/>
              <a:gd name="connsiteY36" fmla="*/ 802640 h 1776730"/>
              <a:gd name="connsiteX37" fmla="*/ 2543810 w 4489450"/>
              <a:gd name="connsiteY37" fmla="*/ 808990 h 1776730"/>
              <a:gd name="connsiteX38" fmla="*/ 2569210 w 4489450"/>
              <a:gd name="connsiteY38" fmla="*/ 826770 h 1776730"/>
              <a:gd name="connsiteX39" fmla="*/ 2585720 w 4489450"/>
              <a:gd name="connsiteY39" fmla="*/ 853440 h 1776730"/>
              <a:gd name="connsiteX40" fmla="*/ 2592070 w 4489450"/>
              <a:gd name="connsiteY40" fmla="*/ 887730 h 1776730"/>
              <a:gd name="connsiteX41" fmla="*/ 2583180 w 4489450"/>
              <a:gd name="connsiteY41" fmla="*/ 932180 h 1776730"/>
              <a:gd name="connsiteX42" fmla="*/ 2598420 w 4489450"/>
              <a:gd name="connsiteY42" fmla="*/ 1212850 h 1776730"/>
              <a:gd name="connsiteX43" fmla="*/ 2559050 w 4489450"/>
              <a:gd name="connsiteY43" fmla="*/ 1186180 h 1776730"/>
              <a:gd name="connsiteX44" fmla="*/ 2510790 w 4489450"/>
              <a:gd name="connsiteY44" fmla="*/ 1177290 h 1776730"/>
              <a:gd name="connsiteX45" fmla="*/ 2462530 w 4489450"/>
              <a:gd name="connsiteY45" fmla="*/ 1186180 h 1776730"/>
              <a:gd name="connsiteX46" fmla="*/ 2423160 w 4489450"/>
              <a:gd name="connsiteY46" fmla="*/ 1212850 h 1776730"/>
              <a:gd name="connsiteX47" fmla="*/ 2396490 w 4489450"/>
              <a:gd name="connsiteY47" fmla="*/ 1252220 h 1776730"/>
              <a:gd name="connsiteX48" fmla="*/ 2387600 w 4489450"/>
              <a:gd name="connsiteY48" fmla="*/ 1300480 h 1776730"/>
              <a:gd name="connsiteX49" fmla="*/ 2396490 w 4489450"/>
              <a:gd name="connsiteY49" fmla="*/ 1348740 h 1776730"/>
              <a:gd name="connsiteX50" fmla="*/ 2423160 w 4489450"/>
              <a:gd name="connsiteY50" fmla="*/ 1388110 h 1776730"/>
              <a:gd name="connsiteX51" fmla="*/ 2462530 w 4489450"/>
              <a:gd name="connsiteY51" fmla="*/ 1414780 h 1776730"/>
              <a:gd name="connsiteX52" fmla="*/ 2510790 w 4489450"/>
              <a:gd name="connsiteY52" fmla="*/ 1424940 h 1776730"/>
              <a:gd name="connsiteX53" fmla="*/ 2557780 w 4489450"/>
              <a:gd name="connsiteY53" fmla="*/ 1414780 h 1776730"/>
              <a:gd name="connsiteX54" fmla="*/ 2597150 w 4489450"/>
              <a:gd name="connsiteY54" fmla="*/ 1388110 h 1776730"/>
              <a:gd name="connsiteX55" fmla="*/ 2623820 w 4489450"/>
              <a:gd name="connsiteY55" fmla="*/ 1348740 h 1776730"/>
              <a:gd name="connsiteX56" fmla="*/ 2632710 w 4489450"/>
              <a:gd name="connsiteY56" fmla="*/ 1300480 h 1776730"/>
              <a:gd name="connsiteX57" fmla="*/ 2623820 w 4489450"/>
              <a:gd name="connsiteY57" fmla="*/ 1252220 h 1776730"/>
              <a:gd name="connsiteX58" fmla="*/ 2598420 w 4489450"/>
              <a:gd name="connsiteY58" fmla="*/ 1212850 h 1776730"/>
              <a:gd name="connsiteX59" fmla="*/ 2583180 w 4489450"/>
              <a:gd name="connsiteY59" fmla="*/ 1344930 h 1776730"/>
              <a:gd name="connsiteX60" fmla="*/ 2553970 w 4489450"/>
              <a:gd name="connsiteY60" fmla="*/ 1375410 h 1776730"/>
              <a:gd name="connsiteX61" fmla="*/ 2510790 w 4489450"/>
              <a:gd name="connsiteY61" fmla="*/ 1386840 h 1776730"/>
              <a:gd name="connsiteX62" fmla="*/ 2477770 w 4489450"/>
              <a:gd name="connsiteY62" fmla="*/ 1380490 h 1776730"/>
              <a:gd name="connsiteX63" fmla="*/ 2452370 w 4489450"/>
              <a:gd name="connsiteY63" fmla="*/ 1362710 h 1776730"/>
              <a:gd name="connsiteX64" fmla="*/ 2435860 w 4489450"/>
              <a:gd name="connsiteY64" fmla="*/ 1334770 h 1776730"/>
              <a:gd name="connsiteX65" fmla="*/ 2429510 w 4489450"/>
              <a:gd name="connsiteY65" fmla="*/ 1300480 h 1776730"/>
              <a:gd name="connsiteX66" fmla="*/ 2439670 w 4489450"/>
              <a:gd name="connsiteY66" fmla="*/ 1256030 h 1776730"/>
              <a:gd name="connsiteX67" fmla="*/ 2468880 w 4489450"/>
              <a:gd name="connsiteY67" fmla="*/ 1225550 h 1776730"/>
              <a:gd name="connsiteX68" fmla="*/ 2510790 w 4489450"/>
              <a:gd name="connsiteY68" fmla="*/ 1214120 h 1776730"/>
              <a:gd name="connsiteX69" fmla="*/ 2543810 w 4489450"/>
              <a:gd name="connsiteY69" fmla="*/ 1220470 h 1776730"/>
              <a:gd name="connsiteX70" fmla="*/ 2569210 w 4489450"/>
              <a:gd name="connsiteY70" fmla="*/ 1238250 h 1776730"/>
              <a:gd name="connsiteX71" fmla="*/ 2585720 w 4489450"/>
              <a:gd name="connsiteY71" fmla="*/ 1264920 h 1776730"/>
              <a:gd name="connsiteX72" fmla="*/ 2592070 w 4489450"/>
              <a:gd name="connsiteY72" fmla="*/ 1299210 h 1776730"/>
              <a:gd name="connsiteX73" fmla="*/ 2583180 w 4489450"/>
              <a:gd name="connsiteY73" fmla="*/ 1344930 h 1776730"/>
              <a:gd name="connsiteX74" fmla="*/ 2273300 w 4489450"/>
              <a:gd name="connsiteY74" fmla="*/ 866140 h 1776730"/>
              <a:gd name="connsiteX75" fmla="*/ 2211070 w 4489450"/>
              <a:gd name="connsiteY75" fmla="*/ 768350 h 1776730"/>
              <a:gd name="connsiteX76" fmla="*/ 2165350 w 4489450"/>
              <a:gd name="connsiteY76" fmla="*/ 768350 h 1776730"/>
              <a:gd name="connsiteX77" fmla="*/ 2254250 w 4489450"/>
              <a:gd name="connsiteY77" fmla="*/ 904240 h 1776730"/>
              <a:gd name="connsiteX78" fmla="*/ 2254250 w 4489450"/>
              <a:gd name="connsiteY78" fmla="*/ 1008380 h 1776730"/>
              <a:gd name="connsiteX79" fmla="*/ 2293620 w 4489450"/>
              <a:gd name="connsiteY79" fmla="*/ 1008380 h 1776730"/>
              <a:gd name="connsiteX80" fmla="*/ 2293620 w 4489450"/>
              <a:gd name="connsiteY80" fmla="*/ 901700 h 1776730"/>
              <a:gd name="connsiteX81" fmla="*/ 2381250 w 4489450"/>
              <a:gd name="connsiteY81" fmla="*/ 767080 h 1776730"/>
              <a:gd name="connsiteX82" fmla="*/ 2336800 w 4489450"/>
              <a:gd name="connsiteY82" fmla="*/ 767080 h 1776730"/>
              <a:gd name="connsiteX83" fmla="*/ 2273300 w 4489450"/>
              <a:gd name="connsiteY83" fmla="*/ 866140 h 1776730"/>
              <a:gd name="connsiteX84" fmla="*/ 3759200 w 4489450"/>
              <a:gd name="connsiteY84" fmla="*/ 595630 h 1776730"/>
              <a:gd name="connsiteX85" fmla="*/ 3881120 w 4489450"/>
              <a:gd name="connsiteY85" fmla="*/ 595630 h 1776730"/>
              <a:gd name="connsiteX86" fmla="*/ 3881120 w 4489450"/>
              <a:gd name="connsiteY86" fmla="*/ 560070 h 1776730"/>
              <a:gd name="connsiteX87" fmla="*/ 3759200 w 4489450"/>
              <a:gd name="connsiteY87" fmla="*/ 560070 h 1776730"/>
              <a:gd name="connsiteX88" fmla="*/ 3759200 w 4489450"/>
              <a:gd name="connsiteY88" fmla="*/ 490220 h 1776730"/>
              <a:gd name="connsiteX89" fmla="*/ 3869690 w 4489450"/>
              <a:gd name="connsiteY89" fmla="*/ 490220 h 1776730"/>
              <a:gd name="connsiteX90" fmla="*/ 3869690 w 4489450"/>
              <a:gd name="connsiteY90" fmla="*/ 455930 h 1776730"/>
              <a:gd name="connsiteX91" fmla="*/ 3759200 w 4489450"/>
              <a:gd name="connsiteY91" fmla="*/ 455930 h 1776730"/>
              <a:gd name="connsiteX92" fmla="*/ 3759200 w 4489450"/>
              <a:gd name="connsiteY92" fmla="*/ 391160 h 1776730"/>
              <a:gd name="connsiteX93" fmla="*/ 3879850 w 4489450"/>
              <a:gd name="connsiteY93" fmla="*/ 391160 h 1776730"/>
              <a:gd name="connsiteX94" fmla="*/ 3879850 w 4489450"/>
              <a:gd name="connsiteY94" fmla="*/ 355600 h 1776730"/>
              <a:gd name="connsiteX95" fmla="*/ 3759200 w 4489450"/>
              <a:gd name="connsiteY95" fmla="*/ 355600 h 1776730"/>
              <a:gd name="connsiteX96" fmla="*/ 3746500 w 4489450"/>
              <a:gd name="connsiteY96" fmla="*/ 355600 h 1776730"/>
              <a:gd name="connsiteX97" fmla="*/ 3719830 w 4489450"/>
              <a:gd name="connsiteY97" fmla="*/ 355600 h 1776730"/>
              <a:gd name="connsiteX98" fmla="*/ 3719830 w 4489450"/>
              <a:gd name="connsiteY98" fmla="*/ 595630 h 1776730"/>
              <a:gd name="connsiteX99" fmla="*/ 3746500 w 4489450"/>
              <a:gd name="connsiteY99" fmla="*/ 595630 h 1776730"/>
              <a:gd name="connsiteX100" fmla="*/ 3759200 w 4489450"/>
              <a:gd name="connsiteY100" fmla="*/ 595630 h 1776730"/>
              <a:gd name="connsiteX101" fmla="*/ 1830070 w 4489450"/>
              <a:gd name="connsiteY101" fmla="*/ 1775460 h 1776730"/>
              <a:gd name="connsiteX102" fmla="*/ 1854200 w 4489450"/>
              <a:gd name="connsiteY102" fmla="*/ 1775460 h 1776730"/>
              <a:gd name="connsiteX103" fmla="*/ 1854200 w 4489450"/>
              <a:gd name="connsiteY103" fmla="*/ 0 h 1776730"/>
              <a:gd name="connsiteX104" fmla="*/ 1830070 w 4489450"/>
              <a:gd name="connsiteY104" fmla="*/ 0 h 1776730"/>
              <a:gd name="connsiteX105" fmla="*/ 1830070 w 4489450"/>
              <a:gd name="connsiteY105" fmla="*/ 1775460 h 1776730"/>
              <a:gd name="connsiteX106" fmla="*/ 3458210 w 4489450"/>
              <a:gd name="connsiteY106" fmla="*/ 355600 h 1776730"/>
              <a:gd name="connsiteX107" fmla="*/ 3418840 w 4489450"/>
              <a:gd name="connsiteY107" fmla="*/ 355600 h 1776730"/>
              <a:gd name="connsiteX108" fmla="*/ 3418840 w 4489450"/>
              <a:gd name="connsiteY108" fmla="*/ 595630 h 1776730"/>
              <a:gd name="connsiteX109" fmla="*/ 3458210 w 4489450"/>
              <a:gd name="connsiteY109" fmla="*/ 595630 h 1776730"/>
              <a:gd name="connsiteX110" fmla="*/ 3458210 w 4489450"/>
              <a:gd name="connsiteY110" fmla="*/ 355600 h 1776730"/>
              <a:gd name="connsiteX111" fmla="*/ 3557270 w 4489450"/>
              <a:gd name="connsiteY111" fmla="*/ 492760 h 1776730"/>
              <a:gd name="connsiteX112" fmla="*/ 3667760 w 4489450"/>
              <a:gd name="connsiteY112" fmla="*/ 492760 h 1776730"/>
              <a:gd name="connsiteX113" fmla="*/ 3667760 w 4489450"/>
              <a:gd name="connsiteY113" fmla="*/ 457200 h 1776730"/>
              <a:gd name="connsiteX114" fmla="*/ 3557270 w 4489450"/>
              <a:gd name="connsiteY114" fmla="*/ 457200 h 1776730"/>
              <a:gd name="connsiteX115" fmla="*/ 3557270 w 4489450"/>
              <a:gd name="connsiteY115" fmla="*/ 392430 h 1776730"/>
              <a:gd name="connsiteX116" fmla="*/ 3672840 w 4489450"/>
              <a:gd name="connsiteY116" fmla="*/ 392430 h 1776730"/>
              <a:gd name="connsiteX117" fmla="*/ 3672840 w 4489450"/>
              <a:gd name="connsiteY117" fmla="*/ 355600 h 1776730"/>
              <a:gd name="connsiteX118" fmla="*/ 3557270 w 4489450"/>
              <a:gd name="connsiteY118" fmla="*/ 355600 h 1776730"/>
              <a:gd name="connsiteX119" fmla="*/ 3544570 w 4489450"/>
              <a:gd name="connsiteY119" fmla="*/ 355600 h 1776730"/>
              <a:gd name="connsiteX120" fmla="*/ 3517900 w 4489450"/>
              <a:gd name="connsiteY120" fmla="*/ 355600 h 1776730"/>
              <a:gd name="connsiteX121" fmla="*/ 3517900 w 4489450"/>
              <a:gd name="connsiteY121" fmla="*/ 595630 h 1776730"/>
              <a:gd name="connsiteX122" fmla="*/ 3557270 w 4489450"/>
              <a:gd name="connsiteY122" fmla="*/ 595630 h 1776730"/>
              <a:gd name="connsiteX123" fmla="*/ 3557270 w 4489450"/>
              <a:gd name="connsiteY123" fmla="*/ 492760 h 1776730"/>
              <a:gd name="connsiteX124" fmla="*/ 3962400 w 4489450"/>
              <a:gd name="connsiteY124" fmla="*/ 1008380 h 1776730"/>
              <a:gd name="connsiteX125" fmla="*/ 4084320 w 4489450"/>
              <a:gd name="connsiteY125" fmla="*/ 1008380 h 1776730"/>
              <a:gd name="connsiteX126" fmla="*/ 4084320 w 4489450"/>
              <a:gd name="connsiteY126" fmla="*/ 972820 h 1776730"/>
              <a:gd name="connsiteX127" fmla="*/ 3962400 w 4489450"/>
              <a:gd name="connsiteY127" fmla="*/ 972820 h 1776730"/>
              <a:gd name="connsiteX128" fmla="*/ 3962400 w 4489450"/>
              <a:gd name="connsiteY128" fmla="*/ 902970 h 1776730"/>
              <a:gd name="connsiteX129" fmla="*/ 4072890 w 4489450"/>
              <a:gd name="connsiteY129" fmla="*/ 902970 h 1776730"/>
              <a:gd name="connsiteX130" fmla="*/ 4072890 w 4489450"/>
              <a:gd name="connsiteY130" fmla="*/ 868680 h 1776730"/>
              <a:gd name="connsiteX131" fmla="*/ 3962400 w 4489450"/>
              <a:gd name="connsiteY131" fmla="*/ 868680 h 1776730"/>
              <a:gd name="connsiteX132" fmla="*/ 3962400 w 4489450"/>
              <a:gd name="connsiteY132" fmla="*/ 803910 h 1776730"/>
              <a:gd name="connsiteX133" fmla="*/ 4083050 w 4489450"/>
              <a:gd name="connsiteY133" fmla="*/ 803910 h 1776730"/>
              <a:gd name="connsiteX134" fmla="*/ 4083050 w 4489450"/>
              <a:gd name="connsiteY134" fmla="*/ 768350 h 1776730"/>
              <a:gd name="connsiteX135" fmla="*/ 3962400 w 4489450"/>
              <a:gd name="connsiteY135" fmla="*/ 768350 h 1776730"/>
              <a:gd name="connsiteX136" fmla="*/ 3949700 w 4489450"/>
              <a:gd name="connsiteY136" fmla="*/ 768350 h 1776730"/>
              <a:gd name="connsiteX137" fmla="*/ 3923030 w 4489450"/>
              <a:gd name="connsiteY137" fmla="*/ 768350 h 1776730"/>
              <a:gd name="connsiteX138" fmla="*/ 3923030 w 4489450"/>
              <a:gd name="connsiteY138" fmla="*/ 1008380 h 1776730"/>
              <a:gd name="connsiteX139" fmla="*/ 3949700 w 4489450"/>
              <a:gd name="connsiteY139" fmla="*/ 1008380 h 1776730"/>
              <a:gd name="connsiteX140" fmla="*/ 3962400 w 4489450"/>
              <a:gd name="connsiteY140" fmla="*/ 1008380 h 1776730"/>
              <a:gd name="connsiteX141" fmla="*/ 3262630 w 4489450"/>
              <a:gd name="connsiteY141" fmla="*/ 595630 h 1776730"/>
              <a:gd name="connsiteX142" fmla="*/ 3375660 w 4489450"/>
              <a:gd name="connsiteY142" fmla="*/ 595630 h 1776730"/>
              <a:gd name="connsiteX143" fmla="*/ 3375660 w 4489450"/>
              <a:gd name="connsiteY143" fmla="*/ 560070 h 1776730"/>
              <a:gd name="connsiteX144" fmla="*/ 3262630 w 4489450"/>
              <a:gd name="connsiteY144" fmla="*/ 560070 h 1776730"/>
              <a:gd name="connsiteX145" fmla="*/ 3262630 w 4489450"/>
              <a:gd name="connsiteY145" fmla="*/ 355600 h 1776730"/>
              <a:gd name="connsiteX146" fmla="*/ 3223260 w 4489450"/>
              <a:gd name="connsiteY146" fmla="*/ 355600 h 1776730"/>
              <a:gd name="connsiteX147" fmla="*/ 3223260 w 4489450"/>
              <a:gd name="connsiteY147" fmla="*/ 595630 h 1776730"/>
              <a:gd name="connsiteX148" fmla="*/ 3249930 w 4489450"/>
              <a:gd name="connsiteY148" fmla="*/ 595630 h 1776730"/>
              <a:gd name="connsiteX149" fmla="*/ 3262630 w 4489450"/>
              <a:gd name="connsiteY149" fmla="*/ 595630 h 1776730"/>
              <a:gd name="connsiteX150" fmla="*/ 353060 w 4489450"/>
              <a:gd name="connsiteY150" fmla="*/ 684530 h 1776730"/>
              <a:gd name="connsiteX151" fmla="*/ 318770 w 4489450"/>
              <a:gd name="connsiteY151" fmla="*/ 684530 h 1776730"/>
              <a:gd name="connsiteX152" fmla="*/ 306070 w 4489450"/>
              <a:gd name="connsiteY152" fmla="*/ 695960 h 1776730"/>
              <a:gd name="connsiteX153" fmla="*/ 306070 w 4489450"/>
              <a:gd name="connsiteY153" fmla="*/ 953770 h 1776730"/>
              <a:gd name="connsiteX154" fmla="*/ 306070 w 4489450"/>
              <a:gd name="connsiteY154" fmla="*/ 1029970 h 1776730"/>
              <a:gd name="connsiteX155" fmla="*/ 351790 w 4489450"/>
              <a:gd name="connsiteY155" fmla="*/ 1075690 h 1776730"/>
              <a:gd name="connsiteX156" fmla="*/ 384810 w 4489450"/>
              <a:gd name="connsiteY156" fmla="*/ 1075690 h 1776730"/>
              <a:gd name="connsiteX157" fmla="*/ 396240 w 4489450"/>
              <a:gd name="connsiteY157" fmla="*/ 1064260 h 1776730"/>
              <a:gd name="connsiteX158" fmla="*/ 396240 w 4489450"/>
              <a:gd name="connsiteY158" fmla="*/ 952500 h 1776730"/>
              <a:gd name="connsiteX159" fmla="*/ 396240 w 4489450"/>
              <a:gd name="connsiteY159" fmla="*/ 911860 h 1776730"/>
              <a:gd name="connsiteX160" fmla="*/ 433070 w 4489450"/>
              <a:gd name="connsiteY160" fmla="*/ 911860 h 1776730"/>
              <a:gd name="connsiteX161" fmla="*/ 580390 w 4489450"/>
              <a:gd name="connsiteY161" fmla="*/ 859790 h 1776730"/>
              <a:gd name="connsiteX162" fmla="*/ 640080 w 4489450"/>
              <a:gd name="connsiteY162" fmla="*/ 711200 h 1776730"/>
              <a:gd name="connsiteX163" fmla="*/ 429260 w 4489450"/>
              <a:gd name="connsiteY163" fmla="*/ 514350 h 1776730"/>
              <a:gd name="connsiteX164" fmla="*/ 349250 w 4489450"/>
              <a:gd name="connsiteY164" fmla="*/ 514350 h 1776730"/>
              <a:gd name="connsiteX165" fmla="*/ 304800 w 4489450"/>
              <a:gd name="connsiteY165" fmla="*/ 560070 h 1776730"/>
              <a:gd name="connsiteX166" fmla="*/ 304800 w 4489450"/>
              <a:gd name="connsiteY166" fmla="*/ 594360 h 1776730"/>
              <a:gd name="connsiteX167" fmla="*/ 316230 w 4489450"/>
              <a:gd name="connsiteY167" fmla="*/ 605790 h 1776730"/>
              <a:gd name="connsiteX168" fmla="*/ 431800 w 4489450"/>
              <a:gd name="connsiteY168" fmla="*/ 605790 h 1776730"/>
              <a:gd name="connsiteX169" fmla="*/ 551180 w 4489450"/>
              <a:gd name="connsiteY169" fmla="*/ 711200 h 1776730"/>
              <a:gd name="connsiteX170" fmla="*/ 521970 w 4489450"/>
              <a:gd name="connsiteY170" fmla="*/ 793750 h 1776730"/>
              <a:gd name="connsiteX171" fmla="*/ 438150 w 4489450"/>
              <a:gd name="connsiteY171" fmla="*/ 822960 h 1776730"/>
              <a:gd name="connsiteX172" fmla="*/ 398780 w 4489450"/>
              <a:gd name="connsiteY172" fmla="*/ 822960 h 1776730"/>
              <a:gd name="connsiteX173" fmla="*/ 398780 w 4489450"/>
              <a:gd name="connsiteY173" fmla="*/ 730250 h 1776730"/>
              <a:gd name="connsiteX174" fmla="*/ 353060 w 4489450"/>
              <a:gd name="connsiteY174" fmla="*/ 684530 h 1776730"/>
              <a:gd name="connsiteX175" fmla="*/ 763270 w 4489450"/>
              <a:gd name="connsiteY175" fmla="*/ 0 h 1776730"/>
              <a:gd name="connsiteX176" fmla="*/ 0 w 4489450"/>
              <a:gd name="connsiteY176" fmla="*/ 689610 h 1776730"/>
              <a:gd name="connsiteX177" fmla="*/ 0 w 4489450"/>
              <a:gd name="connsiteY177" fmla="*/ 690880 h 1776730"/>
              <a:gd name="connsiteX178" fmla="*/ 0 w 4489450"/>
              <a:gd name="connsiteY178" fmla="*/ 692150 h 1776730"/>
              <a:gd name="connsiteX179" fmla="*/ 107950 w 4489450"/>
              <a:gd name="connsiteY179" fmla="*/ 1042670 h 1776730"/>
              <a:gd name="connsiteX180" fmla="*/ 447040 w 4489450"/>
              <a:gd name="connsiteY180" fmla="*/ 1433830 h 1776730"/>
              <a:gd name="connsiteX181" fmla="*/ 586740 w 4489450"/>
              <a:gd name="connsiteY181" fmla="*/ 1583690 h 1776730"/>
              <a:gd name="connsiteX182" fmla="*/ 668020 w 4489450"/>
              <a:gd name="connsiteY182" fmla="*/ 1676400 h 1776730"/>
              <a:gd name="connsiteX183" fmla="*/ 750570 w 4489450"/>
              <a:gd name="connsiteY183" fmla="*/ 1772920 h 1776730"/>
              <a:gd name="connsiteX184" fmla="*/ 768350 w 4489450"/>
              <a:gd name="connsiteY184" fmla="*/ 1772920 h 1776730"/>
              <a:gd name="connsiteX185" fmla="*/ 849630 w 4489450"/>
              <a:gd name="connsiteY185" fmla="*/ 1676400 h 1776730"/>
              <a:gd name="connsiteX186" fmla="*/ 919480 w 4489450"/>
              <a:gd name="connsiteY186" fmla="*/ 1593850 h 1776730"/>
              <a:gd name="connsiteX187" fmla="*/ 1121410 w 4489450"/>
              <a:gd name="connsiteY187" fmla="*/ 1372870 h 1776730"/>
              <a:gd name="connsiteX188" fmla="*/ 1151890 w 4489450"/>
              <a:gd name="connsiteY188" fmla="*/ 1339850 h 1776730"/>
              <a:gd name="connsiteX189" fmla="*/ 1223010 w 4489450"/>
              <a:gd name="connsiteY189" fmla="*/ 1262380 h 1776730"/>
              <a:gd name="connsiteX190" fmla="*/ 1217930 w 4489450"/>
              <a:gd name="connsiteY190" fmla="*/ 1242060 h 1776730"/>
              <a:gd name="connsiteX191" fmla="*/ 1214120 w 4489450"/>
              <a:gd name="connsiteY191" fmla="*/ 1242060 h 1776730"/>
              <a:gd name="connsiteX192" fmla="*/ 1136650 w 4489450"/>
              <a:gd name="connsiteY192" fmla="*/ 1242060 h 1776730"/>
              <a:gd name="connsiteX193" fmla="*/ 1118870 w 4489450"/>
              <a:gd name="connsiteY193" fmla="*/ 1250950 h 1776730"/>
              <a:gd name="connsiteX194" fmla="*/ 1103630 w 4489450"/>
              <a:gd name="connsiteY194" fmla="*/ 1267460 h 1776730"/>
              <a:gd name="connsiteX195" fmla="*/ 1059180 w 4489450"/>
              <a:gd name="connsiteY195" fmla="*/ 1315720 h 1776730"/>
              <a:gd name="connsiteX196" fmla="*/ 892810 w 4489450"/>
              <a:gd name="connsiteY196" fmla="*/ 1496060 h 1776730"/>
              <a:gd name="connsiteX197" fmla="*/ 768350 w 4489450"/>
              <a:gd name="connsiteY197" fmla="*/ 1640840 h 1776730"/>
              <a:gd name="connsiteX198" fmla="*/ 745490 w 4489450"/>
              <a:gd name="connsiteY198" fmla="*/ 1640840 h 1776730"/>
              <a:gd name="connsiteX199" fmla="*/ 600710 w 4489450"/>
              <a:gd name="connsiteY199" fmla="*/ 1477010 h 1776730"/>
              <a:gd name="connsiteX200" fmla="*/ 505460 w 4489450"/>
              <a:gd name="connsiteY200" fmla="*/ 1374140 h 1776730"/>
              <a:gd name="connsiteX201" fmla="*/ 173990 w 4489450"/>
              <a:gd name="connsiteY201" fmla="*/ 993140 h 1776730"/>
              <a:gd name="connsiteX202" fmla="*/ 133350 w 4489450"/>
              <a:gd name="connsiteY202" fmla="*/ 922020 h 1776730"/>
              <a:gd name="connsiteX203" fmla="*/ 119380 w 4489450"/>
              <a:gd name="connsiteY203" fmla="*/ 891540 h 1776730"/>
              <a:gd name="connsiteX204" fmla="*/ 91440 w 4489450"/>
              <a:gd name="connsiteY204" fmla="*/ 795020 h 1776730"/>
              <a:gd name="connsiteX205" fmla="*/ 91440 w 4489450"/>
              <a:gd name="connsiteY205" fmla="*/ 791210 h 1776730"/>
              <a:gd name="connsiteX206" fmla="*/ 81280 w 4489450"/>
              <a:gd name="connsiteY206" fmla="*/ 687070 h 1776730"/>
              <a:gd name="connsiteX207" fmla="*/ 759460 w 4489450"/>
              <a:gd name="connsiteY207" fmla="*/ 82550 h 1776730"/>
              <a:gd name="connsiteX208" fmla="*/ 1438910 w 4489450"/>
              <a:gd name="connsiteY208" fmla="*/ 687070 h 1776730"/>
              <a:gd name="connsiteX209" fmla="*/ 1427480 w 4489450"/>
              <a:gd name="connsiteY209" fmla="*/ 789940 h 1776730"/>
              <a:gd name="connsiteX210" fmla="*/ 1423670 w 4489450"/>
              <a:gd name="connsiteY210" fmla="*/ 815340 h 1776730"/>
              <a:gd name="connsiteX211" fmla="*/ 1418590 w 4489450"/>
              <a:gd name="connsiteY211" fmla="*/ 834390 h 1776730"/>
              <a:gd name="connsiteX212" fmla="*/ 1414780 w 4489450"/>
              <a:gd name="connsiteY212" fmla="*/ 848360 h 1776730"/>
              <a:gd name="connsiteX213" fmla="*/ 1412240 w 4489450"/>
              <a:gd name="connsiteY213" fmla="*/ 852170 h 1776730"/>
              <a:gd name="connsiteX214" fmla="*/ 1366520 w 4489450"/>
              <a:gd name="connsiteY214" fmla="*/ 961390 h 1776730"/>
              <a:gd name="connsiteX215" fmla="*/ 1365250 w 4489450"/>
              <a:gd name="connsiteY215" fmla="*/ 962660 h 1776730"/>
              <a:gd name="connsiteX216" fmla="*/ 1353820 w 4489450"/>
              <a:gd name="connsiteY216" fmla="*/ 979170 h 1776730"/>
              <a:gd name="connsiteX217" fmla="*/ 1193800 w 4489450"/>
              <a:gd name="connsiteY217" fmla="*/ 979170 h 1776730"/>
              <a:gd name="connsiteX218" fmla="*/ 1193800 w 4489450"/>
              <a:gd name="connsiteY218" fmla="*/ 558800 h 1776730"/>
              <a:gd name="connsiteX219" fmla="*/ 1158240 w 4489450"/>
              <a:gd name="connsiteY219" fmla="*/ 523240 h 1776730"/>
              <a:gd name="connsiteX220" fmla="*/ 1115060 w 4489450"/>
              <a:gd name="connsiteY220" fmla="*/ 523240 h 1776730"/>
              <a:gd name="connsiteX221" fmla="*/ 1103630 w 4489450"/>
              <a:gd name="connsiteY221" fmla="*/ 534670 h 1776730"/>
              <a:gd name="connsiteX222" fmla="*/ 1103630 w 4489450"/>
              <a:gd name="connsiteY222" fmla="*/ 1060450 h 1776730"/>
              <a:gd name="connsiteX223" fmla="*/ 1115060 w 4489450"/>
              <a:gd name="connsiteY223" fmla="*/ 1071880 h 1776730"/>
              <a:gd name="connsiteX224" fmla="*/ 1374140 w 4489450"/>
              <a:gd name="connsiteY224" fmla="*/ 1071880 h 1776730"/>
              <a:gd name="connsiteX225" fmla="*/ 1390650 w 4489450"/>
              <a:gd name="connsiteY225" fmla="*/ 1068070 h 1776730"/>
              <a:gd name="connsiteX226" fmla="*/ 1400810 w 4489450"/>
              <a:gd name="connsiteY226" fmla="*/ 1059180 h 1776730"/>
              <a:gd name="connsiteX227" fmla="*/ 1419860 w 4489450"/>
              <a:gd name="connsiteY227" fmla="*/ 1028700 h 1776730"/>
              <a:gd name="connsiteX228" fmla="*/ 1518920 w 4489450"/>
              <a:gd name="connsiteY228" fmla="*/ 692150 h 1776730"/>
              <a:gd name="connsiteX229" fmla="*/ 1518920 w 4489450"/>
              <a:gd name="connsiteY229" fmla="*/ 688340 h 1776730"/>
              <a:gd name="connsiteX230" fmla="*/ 763270 w 4489450"/>
              <a:gd name="connsiteY230" fmla="*/ 0 h 1776730"/>
              <a:gd name="connsiteX231" fmla="*/ 751840 w 4489450"/>
              <a:gd name="connsiteY231" fmla="*/ 680720 h 1776730"/>
              <a:gd name="connsiteX232" fmla="*/ 718820 w 4489450"/>
              <a:gd name="connsiteY232" fmla="*/ 680720 h 1776730"/>
              <a:gd name="connsiteX233" fmla="*/ 707390 w 4489450"/>
              <a:gd name="connsiteY233" fmla="*/ 692150 h 1776730"/>
              <a:gd name="connsiteX234" fmla="*/ 707390 w 4489450"/>
              <a:gd name="connsiteY234" fmla="*/ 820420 h 1776730"/>
              <a:gd name="connsiteX235" fmla="*/ 707390 w 4489450"/>
              <a:gd name="connsiteY235" fmla="*/ 1023620 h 1776730"/>
              <a:gd name="connsiteX236" fmla="*/ 755650 w 4489450"/>
              <a:gd name="connsiteY236" fmla="*/ 1071880 h 1776730"/>
              <a:gd name="connsiteX237" fmla="*/ 787400 w 4489450"/>
              <a:gd name="connsiteY237" fmla="*/ 1071880 h 1776730"/>
              <a:gd name="connsiteX238" fmla="*/ 800100 w 4489450"/>
              <a:gd name="connsiteY238" fmla="*/ 1060450 h 1776730"/>
              <a:gd name="connsiteX239" fmla="*/ 800100 w 4489450"/>
              <a:gd name="connsiteY239" fmla="*/ 948690 h 1776730"/>
              <a:gd name="connsiteX240" fmla="*/ 800100 w 4489450"/>
              <a:gd name="connsiteY240" fmla="*/ 910590 h 1776730"/>
              <a:gd name="connsiteX241" fmla="*/ 838200 w 4489450"/>
              <a:gd name="connsiteY241" fmla="*/ 910590 h 1776730"/>
              <a:gd name="connsiteX242" fmla="*/ 1041400 w 4489450"/>
              <a:gd name="connsiteY242" fmla="*/ 708660 h 1776730"/>
              <a:gd name="connsiteX243" fmla="*/ 830580 w 4489450"/>
              <a:gd name="connsiteY243" fmla="*/ 511810 h 1776730"/>
              <a:gd name="connsiteX244" fmla="*/ 750570 w 4489450"/>
              <a:gd name="connsiteY244" fmla="*/ 511810 h 1776730"/>
              <a:gd name="connsiteX245" fmla="*/ 706120 w 4489450"/>
              <a:gd name="connsiteY245" fmla="*/ 557530 h 1776730"/>
              <a:gd name="connsiteX246" fmla="*/ 706120 w 4489450"/>
              <a:gd name="connsiteY246" fmla="*/ 591820 h 1776730"/>
              <a:gd name="connsiteX247" fmla="*/ 717550 w 4489450"/>
              <a:gd name="connsiteY247" fmla="*/ 603250 h 1776730"/>
              <a:gd name="connsiteX248" fmla="*/ 830580 w 4489450"/>
              <a:gd name="connsiteY248" fmla="*/ 603250 h 1776730"/>
              <a:gd name="connsiteX249" fmla="*/ 951230 w 4489450"/>
              <a:gd name="connsiteY249" fmla="*/ 708660 h 1776730"/>
              <a:gd name="connsiteX250" fmla="*/ 835660 w 4489450"/>
              <a:gd name="connsiteY250" fmla="*/ 817880 h 1776730"/>
              <a:gd name="connsiteX251" fmla="*/ 796290 w 4489450"/>
              <a:gd name="connsiteY251" fmla="*/ 817880 h 1776730"/>
              <a:gd name="connsiteX252" fmla="*/ 796290 w 4489450"/>
              <a:gd name="connsiteY252" fmla="*/ 725170 h 1776730"/>
              <a:gd name="connsiteX253" fmla="*/ 751840 w 4489450"/>
              <a:gd name="connsiteY253" fmla="*/ 680720 h 1776730"/>
              <a:gd name="connsiteX254" fmla="*/ 2273300 w 4489450"/>
              <a:gd name="connsiteY254" fmla="*/ 1278890 h 1776730"/>
              <a:gd name="connsiteX255" fmla="*/ 2211070 w 4489450"/>
              <a:gd name="connsiteY255" fmla="*/ 1181100 h 1776730"/>
              <a:gd name="connsiteX256" fmla="*/ 2165350 w 4489450"/>
              <a:gd name="connsiteY256" fmla="*/ 1181100 h 1776730"/>
              <a:gd name="connsiteX257" fmla="*/ 2254250 w 4489450"/>
              <a:gd name="connsiteY257" fmla="*/ 1316990 h 1776730"/>
              <a:gd name="connsiteX258" fmla="*/ 2254250 w 4489450"/>
              <a:gd name="connsiteY258" fmla="*/ 1421130 h 1776730"/>
              <a:gd name="connsiteX259" fmla="*/ 2293620 w 4489450"/>
              <a:gd name="connsiteY259" fmla="*/ 1421130 h 1776730"/>
              <a:gd name="connsiteX260" fmla="*/ 2293620 w 4489450"/>
              <a:gd name="connsiteY260" fmla="*/ 1314450 h 1776730"/>
              <a:gd name="connsiteX261" fmla="*/ 2381250 w 4489450"/>
              <a:gd name="connsiteY261" fmla="*/ 1179830 h 1776730"/>
              <a:gd name="connsiteX262" fmla="*/ 2336800 w 4489450"/>
              <a:gd name="connsiteY262" fmla="*/ 1179830 h 1776730"/>
              <a:gd name="connsiteX263" fmla="*/ 2273300 w 4489450"/>
              <a:gd name="connsiteY263" fmla="*/ 1278890 h 1776730"/>
              <a:gd name="connsiteX264" fmla="*/ 3567430 w 4489450"/>
              <a:gd name="connsiteY264" fmla="*/ 768350 h 1776730"/>
              <a:gd name="connsiteX265" fmla="*/ 3539490 w 4489450"/>
              <a:gd name="connsiteY265" fmla="*/ 768350 h 1776730"/>
              <a:gd name="connsiteX266" fmla="*/ 3440430 w 4489450"/>
              <a:gd name="connsiteY266" fmla="*/ 1008380 h 1776730"/>
              <a:gd name="connsiteX267" fmla="*/ 3482340 w 4489450"/>
              <a:gd name="connsiteY267" fmla="*/ 1008380 h 1776730"/>
              <a:gd name="connsiteX268" fmla="*/ 3501390 w 4489450"/>
              <a:gd name="connsiteY268" fmla="*/ 961390 h 1776730"/>
              <a:gd name="connsiteX269" fmla="*/ 3604260 w 4489450"/>
              <a:gd name="connsiteY269" fmla="*/ 961390 h 1776730"/>
              <a:gd name="connsiteX270" fmla="*/ 3622040 w 4489450"/>
              <a:gd name="connsiteY270" fmla="*/ 1008380 h 1776730"/>
              <a:gd name="connsiteX271" fmla="*/ 3665220 w 4489450"/>
              <a:gd name="connsiteY271" fmla="*/ 1008380 h 1776730"/>
              <a:gd name="connsiteX272" fmla="*/ 3567430 w 4489450"/>
              <a:gd name="connsiteY272" fmla="*/ 768350 h 1776730"/>
              <a:gd name="connsiteX273" fmla="*/ 3515360 w 4489450"/>
              <a:gd name="connsiteY273" fmla="*/ 927100 h 1776730"/>
              <a:gd name="connsiteX274" fmla="*/ 3553460 w 4489450"/>
              <a:gd name="connsiteY274" fmla="*/ 831850 h 1776730"/>
              <a:gd name="connsiteX275" fmla="*/ 3591560 w 4489450"/>
              <a:gd name="connsiteY275" fmla="*/ 927100 h 1776730"/>
              <a:gd name="connsiteX276" fmla="*/ 3515360 w 4489450"/>
              <a:gd name="connsiteY276" fmla="*/ 927100 h 1776730"/>
              <a:gd name="connsiteX277" fmla="*/ 3836670 w 4489450"/>
              <a:gd name="connsiteY277" fmla="*/ 1212850 h 1776730"/>
              <a:gd name="connsiteX278" fmla="*/ 3797300 w 4489450"/>
              <a:gd name="connsiteY278" fmla="*/ 1186180 h 1776730"/>
              <a:gd name="connsiteX279" fmla="*/ 3749040 w 4489450"/>
              <a:gd name="connsiteY279" fmla="*/ 1177290 h 1776730"/>
              <a:gd name="connsiteX280" fmla="*/ 3700780 w 4489450"/>
              <a:gd name="connsiteY280" fmla="*/ 1186180 h 1776730"/>
              <a:gd name="connsiteX281" fmla="*/ 3661410 w 4489450"/>
              <a:gd name="connsiteY281" fmla="*/ 1212850 h 1776730"/>
              <a:gd name="connsiteX282" fmla="*/ 3634740 w 4489450"/>
              <a:gd name="connsiteY282" fmla="*/ 1252220 h 1776730"/>
              <a:gd name="connsiteX283" fmla="*/ 3625850 w 4489450"/>
              <a:gd name="connsiteY283" fmla="*/ 1300480 h 1776730"/>
              <a:gd name="connsiteX284" fmla="*/ 3634740 w 4489450"/>
              <a:gd name="connsiteY284" fmla="*/ 1348740 h 1776730"/>
              <a:gd name="connsiteX285" fmla="*/ 3661410 w 4489450"/>
              <a:gd name="connsiteY285" fmla="*/ 1388110 h 1776730"/>
              <a:gd name="connsiteX286" fmla="*/ 3700780 w 4489450"/>
              <a:gd name="connsiteY286" fmla="*/ 1414780 h 1776730"/>
              <a:gd name="connsiteX287" fmla="*/ 3749040 w 4489450"/>
              <a:gd name="connsiteY287" fmla="*/ 1424940 h 1776730"/>
              <a:gd name="connsiteX288" fmla="*/ 3796030 w 4489450"/>
              <a:gd name="connsiteY288" fmla="*/ 1414780 h 1776730"/>
              <a:gd name="connsiteX289" fmla="*/ 3835400 w 4489450"/>
              <a:gd name="connsiteY289" fmla="*/ 1388110 h 1776730"/>
              <a:gd name="connsiteX290" fmla="*/ 3862070 w 4489450"/>
              <a:gd name="connsiteY290" fmla="*/ 1348740 h 1776730"/>
              <a:gd name="connsiteX291" fmla="*/ 3870960 w 4489450"/>
              <a:gd name="connsiteY291" fmla="*/ 1300480 h 1776730"/>
              <a:gd name="connsiteX292" fmla="*/ 3862070 w 4489450"/>
              <a:gd name="connsiteY292" fmla="*/ 1252220 h 1776730"/>
              <a:gd name="connsiteX293" fmla="*/ 3836670 w 4489450"/>
              <a:gd name="connsiteY293" fmla="*/ 1212850 h 1776730"/>
              <a:gd name="connsiteX294" fmla="*/ 3821430 w 4489450"/>
              <a:gd name="connsiteY294" fmla="*/ 1344930 h 1776730"/>
              <a:gd name="connsiteX295" fmla="*/ 3792220 w 4489450"/>
              <a:gd name="connsiteY295" fmla="*/ 1375410 h 1776730"/>
              <a:gd name="connsiteX296" fmla="*/ 3749040 w 4489450"/>
              <a:gd name="connsiteY296" fmla="*/ 1386840 h 1776730"/>
              <a:gd name="connsiteX297" fmla="*/ 3716020 w 4489450"/>
              <a:gd name="connsiteY297" fmla="*/ 1380490 h 1776730"/>
              <a:gd name="connsiteX298" fmla="*/ 3690620 w 4489450"/>
              <a:gd name="connsiteY298" fmla="*/ 1362710 h 1776730"/>
              <a:gd name="connsiteX299" fmla="*/ 3674110 w 4489450"/>
              <a:gd name="connsiteY299" fmla="*/ 1334770 h 1776730"/>
              <a:gd name="connsiteX300" fmla="*/ 3667760 w 4489450"/>
              <a:gd name="connsiteY300" fmla="*/ 1300480 h 1776730"/>
              <a:gd name="connsiteX301" fmla="*/ 3677920 w 4489450"/>
              <a:gd name="connsiteY301" fmla="*/ 1256030 h 1776730"/>
              <a:gd name="connsiteX302" fmla="*/ 3707130 w 4489450"/>
              <a:gd name="connsiteY302" fmla="*/ 1225550 h 1776730"/>
              <a:gd name="connsiteX303" fmla="*/ 3749040 w 4489450"/>
              <a:gd name="connsiteY303" fmla="*/ 1214120 h 1776730"/>
              <a:gd name="connsiteX304" fmla="*/ 3782060 w 4489450"/>
              <a:gd name="connsiteY304" fmla="*/ 1220470 h 1776730"/>
              <a:gd name="connsiteX305" fmla="*/ 3807460 w 4489450"/>
              <a:gd name="connsiteY305" fmla="*/ 1238250 h 1776730"/>
              <a:gd name="connsiteX306" fmla="*/ 3823970 w 4489450"/>
              <a:gd name="connsiteY306" fmla="*/ 1264920 h 1776730"/>
              <a:gd name="connsiteX307" fmla="*/ 3830320 w 4489450"/>
              <a:gd name="connsiteY307" fmla="*/ 1299210 h 1776730"/>
              <a:gd name="connsiteX308" fmla="*/ 3821430 w 4489450"/>
              <a:gd name="connsiteY308" fmla="*/ 1344930 h 1776730"/>
              <a:gd name="connsiteX309" fmla="*/ 3834130 w 4489450"/>
              <a:gd name="connsiteY309" fmla="*/ 897890 h 1776730"/>
              <a:gd name="connsiteX310" fmla="*/ 3860800 w 4489450"/>
              <a:gd name="connsiteY310" fmla="*/ 873760 h 1776730"/>
              <a:gd name="connsiteX311" fmla="*/ 3869690 w 4489450"/>
              <a:gd name="connsiteY311" fmla="*/ 836930 h 1776730"/>
              <a:gd name="connsiteX312" fmla="*/ 3860800 w 4489450"/>
              <a:gd name="connsiteY312" fmla="*/ 801370 h 1776730"/>
              <a:gd name="connsiteX313" fmla="*/ 3834130 w 4489450"/>
              <a:gd name="connsiteY313" fmla="*/ 777240 h 1776730"/>
              <a:gd name="connsiteX314" fmla="*/ 3794760 w 4489450"/>
              <a:gd name="connsiteY314" fmla="*/ 768350 h 1776730"/>
              <a:gd name="connsiteX315" fmla="*/ 3743960 w 4489450"/>
              <a:gd name="connsiteY315" fmla="*/ 768350 h 1776730"/>
              <a:gd name="connsiteX316" fmla="*/ 3731260 w 4489450"/>
              <a:gd name="connsiteY316" fmla="*/ 768350 h 1776730"/>
              <a:gd name="connsiteX317" fmla="*/ 3704590 w 4489450"/>
              <a:gd name="connsiteY317" fmla="*/ 768350 h 1776730"/>
              <a:gd name="connsiteX318" fmla="*/ 3704590 w 4489450"/>
              <a:gd name="connsiteY318" fmla="*/ 1008380 h 1776730"/>
              <a:gd name="connsiteX319" fmla="*/ 3743960 w 4489450"/>
              <a:gd name="connsiteY319" fmla="*/ 1008380 h 1776730"/>
              <a:gd name="connsiteX320" fmla="*/ 3743960 w 4489450"/>
              <a:gd name="connsiteY320" fmla="*/ 906780 h 1776730"/>
              <a:gd name="connsiteX321" fmla="*/ 3754120 w 4489450"/>
              <a:gd name="connsiteY321" fmla="*/ 906780 h 1776730"/>
              <a:gd name="connsiteX322" fmla="*/ 3836670 w 4489450"/>
              <a:gd name="connsiteY322" fmla="*/ 1008380 h 1776730"/>
              <a:gd name="connsiteX323" fmla="*/ 3886200 w 4489450"/>
              <a:gd name="connsiteY323" fmla="*/ 1008380 h 1776730"/>
              <a:gd name="connsiteX324" fmla="*/ 3801110 w 4489450"/>
              <a:gd name="connsiteY324" fmla="*/ 905510 h 1776730"/>
              <a:gd name="connsiteX325" fmla="*/ 3834130 w 4489450"/>
              <a:gd name="connsiteY325" fmla="*/ 897890 h 1776730"/>
              <a:gd name="connsiteX326" fmla="*/ 3743960 w 4489450"/>
              <a:gd name="connsiteY326" fmla="*/ 873760 h 1776730"/>
              <a:gd name="connsiteX327" fmla="*/ 3743960 w 4489450"/>
              <a:gd name="connsiteY327" fmla="*/ 802640 h 1776730"/>
              <a:gd name="connsiteX328" fmla="*/ 3792220 w 4489450"/>
              <a:gd name="connsiteY328" fmla="*/ 802640 h 1776730"/>
              <a:gd name="connsiteX329" fmla="*/ 3820160 w 4489450"/>
              <a:gd name="connsiteY329" fmla="*/ 812800 h 1776730"/>
              <a:gd name="connsiteX330" fmla="*/ 3830320 w 4489450"/>
              <a:gd name="connsiteY330" fmla="*/ 838200 h 1776730"/>
              <a:gd name="connsiteX331" fmla="*/ 3820160 w 4489450"/>
              <a:gd name="connsiteY331" fmla="*/ 864870 h 1776730"/>
              <a:gd name="connsiteX332" fmla="*/ 3792220 w 4489450"/>
              <a:gd name="connsiteY332" fmla="*/ 873760 h 1776730"/>
              <a:gd name="connsiteX333" fmla="*/ 3743960 w 4489450"/>
              <a:gd name="connsiteY333" fmla="*/ 873760 h 1776730"/>
              <a:gd name="connsiteX334" fmla="*/ 3474720 w 4489450"/>
              <a:gd name="connsiteY334" fmla="*/ 1314450 h 1776730"/>
              <a:gd name="connsiteX335" fmla="*/ 3585210 w 4489450"/>
              <a:gd name="connsiteY335" fmla="*/ 1314450 h 1776730"/>
              <a:gd name="connsiteX336" fmla="*/ 3585210 w 4489450"/>
              <a:gd name="connsiteY336" fmla="*/ 1280160 h 1776730"/>
              <a:gd name="connsiteX337" fmla="*/ 3474720 w 4489450"/>
              <a:gd name="connsiteY337" fmla="*/ 1280160 h 1776730"/>
              <a:gd name="connsiteX338" fmla="*/ 3474720 w 4489450"/>
              <a:gd name="connsiteY338" fmla="*/ 1215390 h 1776730"/>
              <a:gd name="connsiteX339" fmla="*/ 3595370 w 4489450"/>
              <a:gd name="connsiteY339" fmla="*/ 1215390 h 1776730"/>
              <a:gd name="connsiteX340" fmla="*/ 3595370 w 4489450"/>
              <a:gd name="connsiteY340" fmla="*/ 1179830 h 1776730"/>
              <a:gd name="connsiteX341" fmla="*/ 3474720 w 4489450"/>
              <a:gd name="connsiteY341" fmla="*/ 1179830 h 1776730"/>
              <a:gd name="connsiteX342" fmla="*/ 3462020 w 4489450"/>
              <a:gd name="connsiteY342" fmla="*/ 1179830 h 1776730"/>
              <a:gd name="connsiteX343" fmla="*/ 3435350 w 4489450"/>
              <a:gd name="connsiteY343" fmla="*/ 1179830 h 1776730"/>
              <a:gd name="connsiteX344" fmla="*/ 3435350 w 4489450"/>
              <a:gd name="connsiteY344" fmla="*/ 1419860 h 1776730"/>
              <a:gd name="connsiteX345" fmla="*/ 3462020 w 4489450"/>
              <a:gd name="connsiteY345" fmla="*/ 1419860 h 1776730"/>
              <a:gd name="connsiteX346" fmla="*/ 3474720 w 4489450"/>
              <a:gd name="connsiteY346" fmla="*/ 1419860 h 1776730"/>
              <a:gd name="connsiteX347" fmla="*/ 3596640 w 4489450"/>
              <a:gd name="connsiteY347" fmla="*/ 1419860 h 1776730"/>
              <a:gd name="connsiteX348" fmla="*/ 3596640 w 4489450"/>
              <a:gd name="connsiteY348" fmla="*/ 1384300 h 1776730"/>
              <a:gd name="connsiteX349" fmla="*/ 3474720 w 4489450"/>
              <a:gd name="connsiteY349" fmla="*/ 1384300 h 1776730"/>
              <a:gd name="connsiteX350" fmla="*/ 3474720 w 4489450"/>
              <a:gd name="connsiteY350" fmla="*/ 1314450 h 1776730"/>
              <a:gd name="connsiteX351" fmla="*/ 4171950 w 4489450"/>
              <a:gd name="connsiteY351" fmla="*/ 1179830 h 1776730"/>
              <a:gd name="connsiteX352" fmla="*/ 4132580 w 4489450"/>
              <a:gd name="connsiteY352" fmla="*/ 1179830 h 1776730"/>
              <a:gd name="connsiteX353" fmla="*/ 4132580 w 4489450"/>
              <a:gd name="connsiteY353" fmla="*/ 1419860 h 1776730"/>
              <a:gd name="connsiteX354" fmla="*/ 4159250 w 4489450"/>
              <a:gd name="connsiteY354" fmla="*/ 1419860 h 1776730"/>
              <a:gd name="connsiteX355" fmla="*/ 4171950 w 4489450"/>
              <a:gd name="connsiteY355" fmla="*/ 1419860 h 1776730"/>
              <a:gd name="connsiteX356" fmla="*/ 4284980 w 4489450"/>
              <a:gd name="connsiteY356" fmla="*/ 1419860 h 1776730"/>
              <a:gd name="connsiteX357" fmla="*/ 4284980 w 4489450"/>
              <a:gd name="connsiteY357" fmla="*/ 1384300 h 1776730"/>
              <a:gd name="connsiteX358" fmla="*/ 4171950 w 4489450"/>
              <a:gd name="connsiteY358" fmla="*/ 1384300 h 1776730"/>
              <a:gd name="connsiteX359" fmla="*/ 4171950 w 4489450"/>
              <a:gd name="connsiteY359" fmla="*/ 1179830 h 1776730"/>
              <a:gd name="connsiteX360" fmla="*/ 4367530 w 4489450"/>
              <a:gd name="connsiteY360" fmla="*/ 1384300 h 1776730"/>
              <a:gd name="connsiteX361" fmla="*/ 4367530 w 4489450"/>
              <a:gd name="connsiteY361" fmla="*/ 1314450 h 1776730"/>
              <a:gd name="connsiteX362" fmla="*/ 4478020 w 4489450"/>
              <a:gd name="connsiteY362" fmla="*/ 1314450 h 1776730"/>
              <a:gd name="connsiteX363" fmla="*/ 4478020 w 4489450"/>
              <a:gd name="connsiteY363" fmla="*/ 1280160 h 1776730"/>
              <a:gd name="connsiteX364" fmla="*/ 4367530 w 4489450"/>
              <a:gd name="connsiteY364" fmla="*/ 1280160 h 1776730"/>
              <a:gd name="connsiteX365" fmla="*/ 4367530 w 4489450"/>
              <a:gd name="connsiteY365" fmla="*/ 1215390 h 1776730"/>
              <a:gd name="connsiteX366" fmla="*/ 4488180 w 4489450"/>
              <a:gd name="connsiteY366" fmla="*/ 1215390 h 1776730"/>
              <a:gd name="connsiteX367" fmla="*/ 4488180 w 4489450"/>
              <a:gd name="connsiteY367" fmla="*/ 1179830 h 1776730"/>
              <a:gd name="connsiteX368" fmla="*/ 4367530 w 4489450"/>
              <a:gd name="connsiteY368" fmla="*/ 1179830 h 1776730"/>
              <a:gd name="connsiteX369" fmla="*/ 4354830 w 4489450"/>
              <a:gd name="connsiteY369" fmla="*/ 1179830 h 1776730"/>
              <a:gd name="connsiteX370" fmla="*/ 4328160 w 4489450"/>
              <a:gd name="connsiteY370" fmla="*/ 1179830 h 1776730"/>
              <a:gd name="connsiteX371" fmla="*/ 4328160 w 4489450"/>
              <a:gd name="connsiteY371" fmla="*/ 1419860 h 1776730"/>
              <a:gd name="connsiteX372" fmla="*/ 4354830 w 4489450"/>
              <a:gd name="connsiteY372" fmla="*/ 1419860 h 1776730"/>
              <a:gd name="connsiteX373" fmla="*/ 4367530 w 4489450"/>
              <a:gd name="connsiteY373" fmla="*/ 1419860 h 1776730"/>
              <a:gd name="connsiteX374" fmla="*/ 4489450 w 4489450"/>
              <a:gd name="connsiteY374" fmla="*/ 1419860 h 1776730"/>
              <a:gd name="connsiteX375" fmla="*/ 4489450 w 4489450"/>
              <a:gd name="connsiteY375" fmla="*/ 1384300 h 1776730"/>
              <a:gd name="connsiteX376" fmla="*/ 4367530 w 4489450"/>
              <a:gd name="connsiteY376" fmla="*/ 1384300 h 1776730"/>
              <a:gd name="connsiteX377" fmla="*/ 4050030 w 4489450"/>
              <a:gd name="connsiteY377" fmla="*/ 1188720 h 1776730"/>
              <a:gd name="connsiteX378" fmla="*/ 4009390 w 4489450"/>
              <a:gd name="connsiteY378" fmla="*/ 1179830 h 1776730"/>
              <a:gd name="connsiteX379" fmla="*/ 3959860 w 4489450"/>
              <a:gd name="connsiteY379" fmla="*/ 1179830 h 1776730"/>
              <a:gd name="connsiteX380" fmla="*/ 3947160 w 4489450"/>
              <a:gd name="connsiteY380" fmla="*/ 1179830 h 1776730"/>
              <a:gd name="connsiteX381" fmla="*/ 3920490 w 4489450"/>
              <a:gd name="connsiteY381" fmla="*/ 1179830 h 1776730"/>
              <a:gd name="connsiteX382" fmla="*/ 3920490 w 4489450"/>
              <a:gd name="connsiteY382" fmla="*/ 1419860 h 1776730"/>
              <a:gd name="connsiteX383" fmla="*/ 3959860 w 4489450"/>
              <a:gd name="connsiteY383" fmla="*/ 1419860 h 1776730"/>
              <a:gd name="connsiteX384" fmla="*/ 3959860 w 4489450"/>
              <a:gd name="connsiteY384" fmla="*/ 1329690 h 1776730"/>
              <a:gd name="connsiteX385" fmla="*/ 4009390 w 4489450"/>
              <a:gd name="connsiteY385" fmla="*/ 1329690 h 1776730"/>
              <a:gd name="connsiteX386" fmla="*/ 4050030 w 4489450"/>
              <a:gd name="connsiteY386" fmla="*/ 1320800 h 1776730"/>
              <a:gd name="connsiteX387" fmla="*/ 4077970 w 4489450"/>
              <a:gd name="connsiteY387" fmla="*/ 1294130 h 1776730"/>
              <a:gd name="connsiteX388" fmla="*/ 4088130 w 4489450"/>
              <a:gd name="connsiteY388" fmla="*/ 1254760 h 1776730"/>
              <a:gd name="connsiteX389" fmla="*/ 4077970 w 4489450"/>
              <a:gd name="connsiteY389" fmla="*/ 1215390 h 1776730"/>
              <a:gd name="connsiteX390" fmla="*/ 4050030 w 4489450"/>
              <a:gd name="connsiteY390" fmla="*/ 1188720 h 1776730"/>
              <a:gd name="connsiteX391" fmla="*/ 4043680 w 4489450"/>
              <a:gd name="connsiteY391" fmla="*/ 1276350 h 1776730"/>
              <a:gd name="connsiteX392" fmla="*/ 4028440 w 4489450"/>
              <a:gd name="connsiteY392" fmla="*/ 1290320 h 1776730"/>
              <a:gd name="connsiteX393" fmla="*/ 4006850 w 4489450"/>
              <a:gd name="connsiteY393" fmla="*/ 1295400 h 1776730"/>
              <a:gd name="connsiteX394" fmla="*/ 3958590 w 4489450"/>
              <a:gd name="connsiteY394" fmla="*/ 1295400 h 1776730"/>
              <a:gd name="connsiteX395" fmla="*/ 3958590 w 4489450"/>
              <a:gd name="connsiteY395" fmla="*/ 1214120 h 1776730"/>
              <a:gd name="connsiteX396" fmla="*/ 4006850 w 4489450"/>
              <a:gd name="connsiteY396" fmla="*/ 1214120 h 1776730"/>
              <a:gd name="connsiteX397" fmla="*/ 4028440 w 4489450"/>
              <a:gd name="connsiteY397" fmla="*/ 1219200 h 1776730"/>
              <a:gd name="connsiteX398" fmla="*/ 4043680 w 4489450"/>
              <a:gd name="connsiteY398" fmla="*/ 1233170 h 1776730"/>
              <a:gd name="connsiteX399" fmla="*/ 4048760 w 4489450"/>
              <a:gd name="connsiteY399" fmla="*/ 1254760 h 1776730"/>
              <a:gd name="connsiteX400" fmla="*/ 4043680 w 4489450"/>
              <a:gd name="connsiteY400" fmla="*/ 1276350 h 1776730"/>
              <a:gd name="connsiteX401" fmla="*/ 3370580 w 4489450"/>
              <a:gd name="connsiteY401" fmla="*/ 967740 h 1776730"/>
              <a:gd name="connsiteX402" fmla="*/ 3333750 w 4489450"/>
              <a:gd name="connsiteY402" fmla="*/ 974090 h 1776730"/>
              <a:gd name="connsiteX403" fmla="*/ 3300730 w 4489450"/>
              <a:gd name="connsiteY403" fmla="*/ 967740 h 1776730"/>
              <a:gd name="connsiteX404" fmla="*/ 3275330 w 4489450"/>
              <a:gd name="connsiteY404" fmla="*/ 949960 h 1776730"/>
              <a:gd name="connsiteX405" fmla="*/ 3258820 w 4489450"/>
              <a:gd name="connsiteY405" fmla="*/ 923290 h 1776730"/>
              <a:gd name="connsiteX406" fmla="*/ 3252470 w 4489450"/>
              <a:gd name="connsiteY406" fmla="*/ 889000 h 1776730"/>
              <a:gd name="connsiteX407" fmla="*/ 3258820 w 4489450"/>
              <a:gd name="connsiteY407" fmla="*/ 854710 h 1776730"/>
              <a:gd name="connsiteX408" fmla="*/ 3275330 w 4489450"/>
              <a:gd name="connsiteY408" fmla="*/ 826770 h 1776730"/>
              <a:gd name="connsiteX409" fmla="*/ 3300730 w 4489450"/>
              <a:gd name="connsiteY409" fmla="*/ 808990 h 1776730"/>
              <a:gd name="connsiteX410" fmla="*/ 3333750 w 4489450"/>
              <a:gd name="connsiteY410" fmla="*/ 802640 h 1776730"/>
              <a:gd name="connsiteX411" fmla="*/ 3369310 w 4489450"/>
              <a:gd name="connsiteY411" fmla="*/ 808990 h 1776730"/>
              <a:gd name="connsiteX412" fmla="*/ 3394710 w 4489450"/>
              <a:gd name="connsiteY412" fmla="*/ 826770 h 1776730"/>
              <a:gd name="connsiteX413" fmla="*/ 3421380 w 4489450"/>
              <a:gd name="connsiteY413" fmla="*/ 800100 h 1776730"/>
              <a:gd name="connsiteX414" fmla="*/ 3383280 w 4489450"/>
              <a:gd name="connsiteY414" fmla="*/ 773430 h 1776730"/>
              <a:gd name="connsiteX415" fmla="*/ 3332480 w 4489450"/>
              <a:gd name="connsiteY415" fmla="*/ 763270 h 1776730"/>
              <a:gd name="connsiteX416" fmla="*/ 3284220 w 4489450"/>
              <a:gd name="connsiteY416" fmla="*/ 773430 h 1776730"/>
              <a:gd name="connsiteX417" fmla="*/ 3246120 w 4489450"/>
              <a:gd name="connsiteY417" fmla="*/ 800100 h 1776730"/>
              <a:gd name="connsiteX418" fmla="*/ 3220720 w 4489450"/>
              <a:gd name="connsiteY418" fmla="*/ 839470 h 1776730"/>
              <a:gd name="connsiteX419" fmla="*/ 3211830 w 4489450"/>
              <a:gd name="connsiteY419" fmla="*/ 887730 h 1776730"/>
              <a:gd name="connsiteX420" fmla="*/ 3220720 w 4489450"/>
              <a:gd name="connsiteY420" fmla="*/ 935990 h 1776730"/>
              <a:gd name="connsiteX421" fmla="*/ 3246120 w 4489450"/>
              <a:gd name="connsiteY421" fmla="*/ 975360 h 1776730"/>
              <a:gd name="connsiteX422" fmla="*/ 3284220 w 4489450"/>
              <a:gd name="connsiteY422" fmla="*/ 1002030 h 1776730"/>
              <a:gd name="connsiteX423" fmla="*/ 3332480 w 4489450"/>
              <a:gd name="connsiteY423" fmla="*/ 1010920 h 1776730"/>
              <a:gd name="connsiteX424" fmla="*/ 3383280 w 4489450"/>
              <a:gd name="connsiteY424" fmla="*/ 1000760 h 1776730"/>
              <a:gd name="connsiteX425" fmla="*/ 3422650 w 4489450"/>
              <a:gd name="connsiteY425" fmla="*/ 974090 h 1776730"/>
              <a:gd name="connsiteX426" fmla="*/ 3395980 w 4489450"/>
              <a:gd name="connsiteY426" fmla="*/ 947420 h 1776730"/>
              <a:gd name="connsiteX427" fmla="*/ 3370580 w 4489450"/>
              <a:gd name="connsiteY427" fmla="*/ 967740 h 1776730"/>
              <a:gd name="connsiteX428" fmla="*/ 2829560 w 4489450"/>
              <a:gd name="connsiteY428" fmla="*/ 916940 h 1776730"/>
              <a:gd name="connsiteX429" fmla="*/ 2821940 w 4489450"/>
              <a:gd name="connsiteY429" fmla="*/ 947420 h 1776730"/>
              <a:gd name="connsiteX430" fmla="*/ 2802890 w 4489450"/>
              <a:gd name="connsiteY430" fmla="*/ 967740 h 1776730"/>
              <a:gd name="connsiteX431" fmla="*/ 2774950 w 4489450"/>
              <a:gd name="connsiteY431" fmla="*/ 975360 h 1776730"/>
              <a:gd name="connsiteX432" fmla="*/ 2747010 w 4489450"/>
              <a:gd name="connsiteY432" fmla="*/ 967740 h 1776730"/>
              <a:gd name="connsiteX433" fmla="*/ 2726690 w 4489450"/>
              <a:gd name="connsiteY433" fmla="*/ 947420 h 1776730"/>
              <a:gd name="connsiteX434" fmla="*/ 2719070 w 4489450"/>
              <a:gd name="connsiteY434" fmla="*/ 916940 h 1776730"/>
              <a:gd name="connsiteX435" fmla="*/ 2719070 w 4489450"/>
              <a:gd name="connsiteY435" fmla="*/ 768350 h 1776730"/>
              <a:gd name="connsiteX436" fmla="*/ 2679700 w 4489450"/>
              <a:gd name="connsiteY436" fmla="*/ 768350 h 1776730"/>
              <a:gd name="connsiteX437" fmla="*/ 2679700 w 4489450"/>
              <a:gd name="connsiteY437" fmla="*/ 916940 h 1776730"/>
              <a:gd name="connsiteX438" fmla="*/ 2692400 w 4489450"/>
              <a:gd name="connsiteY438" fmla="*/ 965200 h 1776730"/>
              <a:gd name="connsiteX439" fmla="*/ 2726690 w 4489450"/>
              <a:gd name="connsiteY439" fmla="*/ 999490 h 1776730"/>
              <a:gd name="connsiteX440" fmla="*/ 2774950 w 4489450"/>
              <a:gd name="connsiteY440" fmla="*/ 1012190 h 1776730"/>
              <a:gd name="connsiteX441" fmla="*/ 2823210 w 4489450"/>
              <a:gd name="connsiteY441" fmla="*/ 999490 h 1776730"/>
              <a:gd name="connsiteX442" fmla="*/ 2857500 w 4489450"/>
              <a:gd name="connsiteY442" fmla="*/ 965200 h 1776730"/>
              <a:gd name="connsiteX443" fmla="*/ 2870200 w 4489450"/>
              <a:gd name="connsiteY443" fmla="*/ 916940 h 1776730"/>
              <a:gd name="connsiteX444" fmla="*/ 2870200 w 4489450"/>
              <a:gd name="connsiteY444" fmla="*/ 767080 h 1776730"/>
              <a:gd name="connsiteX445" fmla="*/ 2830830 w 4489450"/>
              <a:gd name="connsiteY445" fmla="*/ 767080 h 1776730"/>
              <a:gd name="connsiteX446" fmla="*/ 2830830 w 4489450"/>
              <a:gd name="connsiteY446" fmla="*/ 916940 h 1776730"/>
              <a:gd name="connsiteX447" fmla="*/ 2598420 w 4489450"/>
              <a:gd name="connsiteY447" fmla="*/ 388620 h 1776730"/>
              <a:gd name="connsiteX448" fmla="*/ 2559050 w 4489450"/>
              <a:gd name="connsiteY448" fmla="*/ 361950 h 1776730"/>
              <a:gd name="connsiteX449" fmla="*/ 2510790 w 4489450"/>
              <a:gd name="connsiteY449" fmla="*/ 353060 h 1776730"/>
              <a:gd name="connsiteX450" fmla="*/ 2462530 w 4489450"/>
              <a:gd name="connsiteY450" fmla="*/ 361950 h 1776730"/>
              <a:gd name="connsiteX451" fmla="*/ 2423160 w 4489450"/>
              <a:gd name="connsiteY451" fmla="*/ 388620 h 1776730"/>
              <a:gd name="connsiteX452" fmla="*/ 2396490 w 4489450"/>
              <a:gd name="connsiteY452" fmla="*/ 427990 h 1776730"/>
              <a:gd name="connsiteX453" fmla="*/ 2387600 w 4489450"/>
              <a:gd name="connsiteY453" fmla="*/ 476250 h 1776730"/>
              <a:gd name="connsiteX454" fmla="*/ 2396490 w 4489450"/>
              <a:gd name="connsiteY454" fmla="*/ 524510 h 1776730"/>
              <a:gd name="connsiteX455" fmla="*/ 2423160 w 4489450"/>
              <a:gd name="connsiteY455" fmla="*/ 563880 h 1776730"/>
              <a:gd name="connsiteX456" fmla="*/ 2462530 w 4489450"/>
              <a:gd name="connsiteY456" fmla="*/ 590550 h 1776730"/>
              <a:gd name="connsiteX457" fmla="*/ 2510790 w 4489450"/>
              <a:gd name="connsiteY457" fmla="*/ 600710 h 1776730"/>
              <a:gd name="connsiteX458" fmla="*/ 2557780 w 4489450"/>
              <a:gd name="connsiteY458" fmla="*/ 590550 h 1776730"/>
              <a:gd name="connsiteX459" fmla="*/ 2597150 w 4489450"/>
              <a:gd name="connsiteY459" fmla="*/ 563880 h 1776730"/>
              <a:gd name="connsiteX460" fmla="*/ 2623820 w 4489450"/>
              <a:gd name="connsiteY460" fmla="*/ 524510 h 1776730"/>
              <a:gd name="connsiteX461" fmla="*/ 2632710 w 4489450"/>
              <a:gd name="connsiteY461" fmla="*/ 476250 h 1776730"/>
              <a:gd name="connsiteX462" fmla="*/ 2623820 w 4489450"/>
              <a:gd name="connsiteY462" fmla="*/ 427990 h 1776730"/>
              <a:gd name="connsiteX463" fmla="*/ 2598420 w 4489450"/>
              <a:gd name="connsiteY463" fmla="*/ 388620 h 1776730"/>
              <a:gd name="connsiteX464" fmla="*/ 2583180 w 4489450"/>
              <a:gd name="connsiteY464" fmla="*/ 520700 h 1776730"/>
              <a:gd name="connsiteX465" fmla="*/ 2553970 w 4489450"/>
              <a:gd name="connsiteY465" fmla="*/ 551180 h 1776730"/>
              <a:gd name="connsiteX466" fmla="*/ 2510790 w 4489450"/>
              <a:gd name="connsiteY466" fmla="*/ 562610 h 1776730"/>
              <a:gd name="connsiteX467" fmla="*/ 2477770 w 4489450"/>
              <a:gd name="connsiteY467" fmla="*/ 556260 h 1776730"/>
              <a:gd name="connsiteX468" fmla="*/ 2452370 w 4489450"/>
              <a:gd name="connsiteY468" fmla="*/ 538480 h 1776730"/>
              <a:gd name="connsiteX469" fmla="*/ 2435860 w 4489450"/>
              <a:gd name="connsiteY469" fmla="*/ 510540 h 1776730"/>
              <a:gd name="connsiteX470" fmla="*/ 2429510 w 4489450"/>
              <a:gd name="connsiteY470" fmla="*/ 476250 h 1776730"/>
              <a:gd name="connsiteX471" fmla="*/ 2439670 w 4489450"/>
              <a:gd name="connsiteY471" fmla="*/ 431800 h 1776730"/>
              <a:gd name="connsiteX472" fmla="*/ 2468880 w 4489450"/>
              <a:gd name="connsiteY472" fmla="*/ 401320 h 1776730"/>
              <a:gd name="connsiteX473" fmla="*/ 2510790 w 4489450"/>
              <a:gd name="connsiteY473" fmla="*/ 389890 h 1776730"/>
              <a:gd name="connsiteX474" fmla="*/ 2543810 w 4489450"/>
              <a:gd name="connsiteY474" fmla="*/ 396240 h 1776730"/>
              <a:gd name="connsiteX475" fmla="*/ 2569210 w 4489450"/>
              <a:gd name="connsiteY475" fmla="*/ 414020 h 1776730"/>
              <a:gd name="connsiteX476" fmla="*/ 2585720 w 4489450"/>
              <a:gd name="connsiteY476" fmla="*/ 440690 h 1776730"/>
              <a:gd name="connsiteX477" fmla="*/ 2592070 w 4489450"/>
              <a:gd name="connsiteY477" fmla="*/ 474980 h 1776730"/>
              <a:gd name="connsiteX478" fmla="*/ 2583180 w 4489450"/>
              <a:gd name="connsiteY478" fmla="*/ 520700 h 1776730"/>
              <a:gd name="connsiteX479" fmla="*/ 2829560 w 4489450"/>
              <a:gd name="connsiteY479" fmla="*/ 1329690 h 1776730"/>
              <a:gd name="connsiteX480" fmla="*/ 2821940 w 4489450"/>
              <a:gd name="connsiteY480" fmla="*/ 1360170 h 1776730"/>
              <a:gd name="connsiteX481" fmla="*/ 2802890 w 4489450"/>
              <a:gd name="connsiteY481" fmla="*/ 1380490 h 1776730"/>
              <a:gd name="connsiteX482" fmla="*/ 2774950 w 4489450"/>
              <a:gd name="connsiteY482" fmla="*/ 1388110 h 1776730"/>
              <a:gd name="connsiteX483" fmla="*/ 2747010 w 4489450"/>
              <a:gd name="connsiteY483" fmla="*/ 1380490 h 1776730"/>
              <a:gd name="connsiteX484" fmla="*/ 2726690 w 4489450"/>
              <a:gd name="connsiteY484" fmla="*/ 1360170 h 1776730"/>
              <a:gd name="connsiteX485" fmla="*/ 2719070 w 4489450"/>
              <a:gd name="connsiteY485" fmla="*/ 1329690 h 1776730"/>
              <a:gd name="connsiteX486" fmla="*/ 2719070 w 4489450"/>
              <a:gd name="connsiteY486" fmla="*/ 1181100 h 1776730"/>
              <a:gd name="connsiteX487" fmla="*/ 2679700 w 4489450"/>
              <a:gd name="connsiteY487" fmla="*/ 1181100 h 1776730"/>
              <a:gd name="connsiteX488" fmla="*/ 2679700 w 4489450"/>
              <a:gd name="connsiteY488" fmla="*/ 1329690 h 1776730"/>
              <a:gd name="connsiteX489" fmla="*/ 2692400 w 4489450"/>
              <a:gd name="connsiteY489" fmla="*/ 1377950 h 1776730"/>
              <a:gd name="connsiteX490" fmla="*/ 2726690 w 4489450"/>
              <a:gd name="connsiteY490" fmla="*/ 1412240 h 1776730"/>
              <a:gd name="connsiteX491" fmla="*/ 2774950 w 4489450"/>
              <a:gd name="connsiteY491" fmla="*/ 1424940 h 1776730"/>
              <a:gd name="connsiteX492" fmla="*/ 2823210 w 4489450"/>
              <a:gd name="connsiteY492" fmla="*/ 1412240 h 1776730"/>
              <a:gd name="connsiteX493" fmla="*/ 2857500 w 4489450"/>
              <a:gd name="connsiteY493" fmla="*/ 1377950 h 1776730"/>
              <a:gd name="connsiteX494" fmla="*/ 2870200 w 4489450"/>
              <a:gd name="connsiteY494" fmla="*/ 1329690 h 1776730"/>
              <a:gd name="connsiteX495" fmla="*/ 2870200 w 4489450"/>
              <a:gd name="connsiteY495" fmla="*/ 1179830 h 1776730"/>
              <a:gd name="connsiteX496" fmla="*/ 2830830 w 4489450"/>
              <a:gd name="connsiteY496" fmla="*/ 1179830 h 1776730"/>
              <a:gd name="connsiteX497" fmla="*/ 2830830 w 4489450"/>
              <a:gd name="connsiteY497" fmla="*/ 1329690 h 1776730"/>
              <a:gd name="connsiteX498" fmla="*/ 2829560 w 4489450"/>
              <a:gd name="connsiteY498" fmla="*/ 504190 h 1776730"/>
              <a:gd name="connsiteX499" fmla="*/ 2821940 w 4489450"/>
              <a:gd name="connsiteY499" fmla="*/ 534670 h 1776730"/>
              <a:gd name="connsiteX500" fmla="*/ 2802890 w 4489450"/>
              <a:gd name="connsiteY500" fmla="*/ 554990 h 1776730"/>
              <a:gd name="connsiteX501" fmla="*/ 2774950 w 4489450"/>
              <a:gd name="connsiteY501" fmla="*/ 562610 h 1776730"/>
              <a:gd name="connsiteX502" fmla="*/ 2747010 w 4489450"/>
              <a:gd name="connsiteY502" fmla="*/ 554990 h 1776730"/>
              <a:gd name="connsiteX503" fmla="*/ 2726690 w 4489450"/>
              <a:gd name="connsiteY503" fmla="*/ 534670 h 1776730"/>
              <a:gd name="connsiteX504" fmla="*/ 2719070 w 4489450"/>
              <a:gd name="connsiteY504" fmla="*/ 504190 h 1776730"/>
              <a:gd name="connsiteX505" fmla="*/ 2719070 w 4489450"/>
              <a:gd name="connsiteY505" fmla="*/ 355600 h 1776730"/>
              <a:gd name="connsiteX506" fmla="*/ 2679700 w 4489450"/>
              <a:gd name="connsiteY506" fmla="*/ 355600 h 1776730"/>
              <a:gd name="connsiteX507" fmla="*/ 2679700 w 4489450"/>
              <a:gd name="connsiteY507" fmla="*/ 504190 h 1776730"/>
              <a:gd name="connsiteX508" fmla="*/ 2692400 w 4489450"/>
              <a:gd name="connsiteY508" fmla="*/ 552450 h 1776730"/>
              <a:gd name="connsiteX509" fmla="*/ 2726690 w 4489450"/>
              <a:gd name="connsiteY509" fmla="*/ 586740 h 1776730"/>
              <a:gd name="connsiteX510" fmla="*/ 2774950 w 4489450"/>
              <a:gd name="connsiteY510" fmla="*/ 599440 h 1776730"/>
              <a:gd name="connsiteX511" fmla="*/ 2823210 w 4489450"/>
              <a:gd name="connsiteY511" fmla="*/ 586740 h 1776730"/>
              <a:gd name="connsiteX512" fmla="*/ 2857500 w 4489450"/>
              <a:gd name="connsiteY512" fmla="*/ 552450 h 1776730"/>
              <a:gd name="connsiteX513" fmla="*/ 2870200 w 4489450"/>
              <a:gd name="connsiteY513" fmla="*/ 504190 h 1776730"/>
              <a:gd name="connsiteX514" fmla="*/ 2870200 w 4489450"/>
              <a:gd name="connsiteY514" fmla="*/ 355600 h 1776730"/>
              <a:gd name="connsiteX515" fmla="*/ 2830830 w 4489450"/>
              <a:gd name="connsiteY515" fmla="*/ 355600 h 1776730"/>
              <a:gd name="connsiteX516" fmla="*/ 2830830 w 4489450"/>
              <a:gd name="connsiteY516" fmla="*/ 504190 h 1776730"/>
              <a:gd name="connsiteX517" fmla="*/ 3354070 w 4489450"/>
              <a:gd name="connsiteY517" fmla="*/ 1188720 h 1776730"/>
              <a:gd name="connsiteX518" fmla="*/ 3313430 w 4489450"/>
              <a:gd name="connsiteY518" fmla="*/ 1179830 h 1776730"/>
              <a:gd name="connsiteX519" fmla="*/ 3263900 w 4489450"/>
              <a:gd name="connsiteY519" fmla="*/ 1179830 h 1776730"/>
              <a:gd name="connsiteX520" fmla="*/ 3251200 w 4489450"/>
              <a:gd name="connsiteY520" fmla="*/ 1179830 h 1776730"/>
              <a:gd name="connsiteX521" fmla="*/ 3224530 w 4489450"/>
              <a:gd name="connsiteY521" fmla="*/ 1179830 h 1776730"/>
              <a:gd name="connsiteX522" fmla="*/ 3224530 w 4489450"/>
              <a:gd name="connsiteY522" fmla="*/ 1419860 h 1776730"/>
              <a:gd name="connsiteX523" fmla="*/ 3263900 w 4489450"/>
              <a:gd name="connsiteY523" fmla="*/ 1419860 h 1776730"/>
              <a:gd name="connsiteX524" fmla="*/ 3263900 w 4489450"/>
              <a:gd name="connsiteY524" fmla="*/ 1329690 h 1776730"/>
              <a:gd name="connsiteX525" fmla="*/ 3313430 w 4489450"/>
              <a:gd name="connsiteY525" fmla="*/ 1329690 h 1776730"/>
              <a:gd name="connsiteX526" fmla="*/ 3354070 w 4489450"/>
              <a:gd name="connsiteY526" fmla="*/ 1320800 h 1776730"/>
              <a:gd name="connsiteX527" fmla="*/ 3382010 w 4489450"/>
              <a:gd name="connsiteY527" fmla="*/ 1294130 h 1776730"/>
              <a:gd name="connsiteX528" fmla="*/ 3392170 w 4489450"/>
              <a:gd name="connsiteY528" fmla="*/ 1254760 h 1776730"/>
              <a:gd name="connsiteX529" fmla="*/ 3382010 w 4489450"/>
              <a:gd name="connsiteY529" fmla="*/ 1215390 h 1776730"/>
              <a:gd name="connsiteX530" fmla="*/ 3354070 w 4489450"/>
              <a:gd name="connsiteY530" fmla="*/ 1188720 h 1776730"/>
              <a:gd name="connsiteX531" fmla="*/ 3347720 w 4489450"/>
              <a:gd name="connsiteY531" fmla="*/ 1276350 h 1776730"/>
              <a:gd name="connsiteX532" fmla="*/ 3332480 w 4489450"/>
              <a:gd name="connsiteY532" fmla="*/ 1290320 h 1776730"/>
              <a:gd name="connsiteX533" fmla="*/ 3310890 w 4489450"/>
              <a:gd name="connsiteY533" fmla="*/ 1295400 h 1776730"/>
              <a:gd name="connsiteX534" fmla="*/ 3262630 w 4489450"/>
              <a:gd name="connsiteY534" fmla="*/ 1295400 h 1776730"/>
              <a:gd name="connsiteX535" fmla="*/ 3262630 w 4489450"/>
              <a:gd name="connsiteY535" fmla="*/ 1214120 h 1776730"/>
              <a:gd name="connsiteX536" fmla="*/ 3310890 w 4489450"/>
              <a:gd name="connsiteY536" fmla="*/ 1214120 h 1776730"/>
              <a:gd name="connsiteX537" fmla="*/ 3332480 w 4489450"/>
              <a:gd name="connsiteY537" fmla="*/ 1219200 h 1776730"/>
              <a:gd name="connsiteX538" fmla="*/ 3347720 w 4489450"/>
              <a:gd name="connsiteY538" fmla="*/ 1233170 h 1776730"/>
              <a:gd name="connsiteX539" fmla="*/ 3352800 w 4489450"/>
              <a:gd name="connsiteY539" fmla="*/ 1254760 h 1776730"/>
              <a:gd name="connsiteX540" fmla="*/ 3347720 w 4489450"/>
              <a:gd name="connsiteY540" fmla="*/ 1276350 h 1776730"/>
              <a:gd name="connsiteX541" fmla="*/ 3055620 w 4489450"/>
              <a:gd name="connsiteY541" fmla="*/ 485140 h 1776730"/>
              <a:gd name="connsiteX542" fmla="*/ 3082290 w 4489450"/>
              <a:gd name="connsiteY542" fmla="*/ 461010 h 1776730"/>
              <a:gd name="connsiteX543" fmla="*/ 3091180 w 4489450"/>
              <a:gd name="connsiteY543" fmla="*/ 424180 h 1776730"/>
              <a:gd name="connsiteX544" fmla="*/ 3082290 w 4489450"/>
              <a:gd name="connsiteY544" fmla="*/ 388620 h 1776730"/>
              <a:gd name="connsiteX545" fmla="*/ 3055620 w 4489450"/>
              <a:gd name="connsiteY545" fmla="*/ 364490 h 1776730"/>
              <a:gd name="connsiteX546" fmla="*/ 3016250 w 4489450"/>
              <a:gd name="connsiteY546" fmla="*/ 355600 h 1776730"/>
              <a:gd name="connsiteX547" fmla="*/ 2965450 w 4489450"/>
              <a:gd name="connsiteY547" fmla="*/ 355600 h 1776730"/>
              <a:gd name="connsiteX548" fmla="*/ 2952750 w 4489450"/>
              <a:gd name="connsiteY548" fmla="*/ 355600 h 1776730"/>
              <a:gd name="connsiteX549" fmla="*/ 2926080 w 4489450"/>
              <a:gd name="connsiteY549" fmla="*/ 355600 h 1776730"/>
              <a:gd name="connsiteX550" fmla="*/ 2926080 w 4489450"/>
              <a:gd name="connsiteY550" fmla="*/ 595630 h 1776730"/>
              <a:gd name="connsiteX551" fmla="*/ 2965450 w 4489450"/>
              <a:gd name="connsiteY551" fmla="*/ 595630 h 1776730"/>
              <a:gd name="connsiteX552" fmla="*/ 2965450 w 4489450"/>
              <a:gd name="connsiteY552" fmla="*/ 494030 h 1776730"/>
              <a:gd name="connsiteX553" fmla="*/ 2975610 w 4489450"/>
              <a:gd name="connsiteY553" fmla="*/ 494030 h 1776730"/>
              <a:gd name="connsiteX554" fmla="*/ 3058160 w 4489450"/>
              <a:gd name="connsiteY554" fmla="*/ 595630 h 1776730"/>
              <a:gd name="connsiteX555" fmla="*/ 3107690 w 4489450"/>
              <a:gd name="connsiteY555" fmla="*/ 595630 h 1776730"/>
              <a:gd name="connsiteX556" fmla="*/ 3022600 w 4489450"/>
              <a:gd name="connsiteY556" fmla="*/ 492760 h 1776730"/>
              <a:gd name="connsiteX557" fmla="*/ 3055620 w 4489450"/>
              <a:gd name="connsiteY557" fmla="*/ 485140 h 1776730"/>
              <a:gd name="connsiteX558" fmla="*/ 2965450 w 4489450"/>
              <a:gd name="connsiteY558" fmla="*/ 461010 h 1776730"/>
              <a:gd name="connsiteX559" fmla="*/ 2965450 w 4489450"/>
              <a:gd name="connsiteY559" fmla="*/ 389890 h 1776730"/>
              <a:gd name="connsiteX560" fmla="*/ 3013710 w 4489450"/>
              <a:gd name="connsiteY560" fmla="*/ 389890 h 1776730"/>
              <a:gd name="connsiteX561" fmla="*/ 3041650 w 4489450"/>
              <a:gd name="connsiteY561" fmla="*/ 400050 h 1776730"/>
              <a:gd name="connsiteX562" fmla="*/ 3051810 w 4489450"/>
              <a:gd name="connsiteY562" fmla="*/ 425450 h 1776730"/>
              <a:gd name="connsiteX563" fmla="*/ 3041650 w 4489450"/>
              <a:gd name="connsiteY563" fmla="*/ 452120 h 1776730"/>
              <a:gd name="connsiteX564" fmla="*/ 3013710 w 4489450"/>
              <a:gd name="connsiteY564" fmla="*/ 461010 h 1776730"/>
              <a:gd name="connsiteX565" fmla="*/ 2965450 w 4489450"/>
              <a:gd name="connsiteY565" fmla="*/ 461010 h 1776730"/>
              <a:gd name="connsiteX566" fmla="*/ 3055620 w 4489450"/>
              <a:gd name="connsiteY566" fmla="*/ 1309370 h 1776730"/>
              <a:gd name="connsiteX567" fmla="*/ 3082290 w 4489450"/>
              <a:gd name="connsiteY567" fmla="*/ 1285240 h 1776730"/>
              <a:gd name="connsiteX568" fmla="*/ 3091180 w 4489450"/>
              <a:gd name="connsiteY568" fmla="*/ 1248410 h 1776730"/>
              <a:gd name="connsiteX569" fmla="*/ 3082290 w 4489450"/>
              <a:gd name="connsiteY569" fmla="*/ 1212850 h 1776730"/>
              <a:gd name="connsiteX570" fmla="*/ 3055620 w 4489450"/>
              <a:gd name="connsiteY570" fmla="*/ 1188720 h 1776730"/>
              <a:gd name="connsiteX571" fmla="*/ 3016250 w 4489450"/>
              <a:gd name="connsiteY571" fmla="*/ 1179830 h 1776730"/>
              <a:gd name="connsiteX572" fmla="*/ 2965450 w 4489450"/>
              <a:gd name="connsiteY572" fmla="*/ 1179830 h 1776730"/>
              <a:gd name="connsiteX573" fmla="*/ 2952750 w 4489450"/>
              <a:gd name="connsiteY573" fmla="*/ 1179830 h 1776730"/>
              <a:gd name="connsiteX574" fmla="*/ 2926080 w 4489450"/>
              <a:gd name="connsiteY574" fmla="*/ 1179830 h 1776730"/>
              <a:gd name="connsiteX575" fmla="*/ 2926080 w 4489450"/>
              <a:gd name="connsiteY575" fmla="*/ 1419860 h 1776730"/>
              <a:gd name="connsiteX576" fmla="*/ 2965450 w 4489450"/>
              <a:gd name="connsiteY576" fmla="*/ 1419860 h 1776730"/>
              <a:gd name="connsiteX577" fmla="*/ 2965450 w 4489450"/>
              <a:gd name="connsiteY577" fmla="*/ 1318260 h 1776730"/>
              <a:gd name="connsiteX578" fmla="*/ 2975610 w 4489450"/>
              <a:gd name="connsiteY578" fmla="*/ 1318260 h 1776730"/>
              <a:gd name="connsiteX579" fmla="*/ 3058160 w 4489450"/>
              <a:gd name="connsiteY579" fmla="*/ 1419860 h 1776730"/>
              <a:gd name="connsiteX580" fmla="*/ 3107690 w 4489450"/>
              <a:gd name="connsiteY580" fmla="*/ 1419860 h 1776730"/>
              <a:gd name="connsiteX581" fmla="*/ 3022600 w 4489450"/>
              <a:gd name="connsiteY581" fmla="*/ 1316990 h 1776730"/>
              <a:gd name="connsiteX582" fmla="*/ 3055620 w 4489450"/>
              <a:gd name="connsiteY582" fmla="*/ 1309370 h 1776730"/>
              <a:gd name="connsiteX583" fmla="*/ 2965450 w 4489450"/>
              <a:gd name="connsiteY583" fmla="*/ 1285240 h 1776730"/>
              <a:gd name="connsiteX584" fmla="*/ 2965450 w 4489450"/>
              <a:gd name="connsiteY584" fmla="*/ 1214120 h 1776730"/>
              <a:gd name="connsiteX585" fmla="*/ 3013710 w 4489450"/>
              <a:gd name="connsiteY585" fmla="*/ 1214120 h 1776730"/>
              <a:gd name="connsiteX586" fmla="*/ 3041650 w 4489450"/>
              <a:gd name="connsiteY586" fmla="*/ 1224280 h 1776730"/>
              <a:gd name="connsiteX587" fmla="*/ 3051810 w 4489450"/>
              <a:gd name="connsiteY587" fmla="*/ 1249680 h 1776730"/>
              <a:gd name="connsiteX588" fmla="*/ 3041650 w 4489450"/>
              <a:gd name="connsiteY588" fmla="*/ 1276350 h 1776730"/>
              <a:gd name="connsiteX589" fmla="*/ 3013710 w 4489450"/>
              <a:gd name="connsiteY589" fmla="*/ 1285240 h 1776730"/>
              <a:gd name="connsiteX590" fmla="*/ 2965450 w 4489450"/>
              <a:gd name="connsiteY590" fmla="*/ 1285240 h 1776730"/>
              <a:gd name="connsiteX591" fmla="*/ 3055620 w 4489450"/>
              <a:gd name="connsiteY591" fmla="*/ 897890 h 1776730"/>
              <a:gd name="connsiteX592" fmla="*/ 3082290 w 4489450"/>
              <a:gd name="connsiteY592" fmla="*/ 873760 h 1776730"/>
              <a:gd name="connsiteX593" fmla="*/ 3091180 w 4489450"/>
              <a:gd name="connsiteY593" fmla="*/ 836930 h 1776730"/>
              <a:gd name="connsiteX594" fmla="*/ 3082290 w 4489450"/>
              <a:gd name="connsiteY594" fmla="*/ 801370 h 1776730"/>
              <a:gd name="connsiteX595" fmla="*/ 3055620 w 4489450"/>
              <a:gd name="connsiteY595" fmla="*/ 777240 h 1776730"/>
              <a:gd name="connsiteX596" fmla="*/ 3016250 w 4489450"/>
              <a:gd name="connsiteY596" fmla="*/ 768350 h 1776730"/>
              <a:gd name="connsiteX597" fmla="*/ 2965450 w 4489450"/>
              <a:gd name="connsiteY597" fmla="*/ 768350 h 1776730"/>
              <a:gd name="connsiteX598" fmla="*/ 2952750 w 4489450"/>
              <a:gd name="connsiteY598" fmla="*/ 768350 h 1776730"/>
              <a:gd name="connsiteX599" fmla="*/ 2926080 w 4489450"/>
              <a:gd name="connsiteY599" fmla="*/ 768350 h 1776730"/>
              <a:gd name="connsiteX600" fmla="*/ 2926080 w 4489450"/>
              <a:gd name="connsiteY600" fmla="*/ 1008380 h 1776730"/>
              <a:gd name="connsiteX601" fmla="*/ 2965450 w 4489450"/>
              <a:gd name="connsiteY601" fmla="*/ 1008380 h 1776730"/>
              <a:gd name="connsiteX602" fmla="*/ 2965450 w 4489450"/>
              <a:gd name="connsiteY602" fmla="*/ 906780 h 1776730"/>
              <a:gd name="connsiteX603" fmla="*/ 2975610 w 4489450"/>
              <a:gd name="connsiteY603" fmla="*/ 906780 h 1776730"/>
              <a:gd name="connsiteX604" fmla="*/ 3058160 w 4489450"/>
              <a:gd name="connsiteY604" fmla="*/ 1008380 h 1776730"/>
              <a:gd name="connsiteX605" fmla="*/ 3107690 w 4489450"/>
              <a:gd name="connsiteY605" fmla="*/ 1008380 h 1776730"/>
              <a:gd name="connsiteX606" fmla="*/ 3022600 w 4489450"/>
              <a:gd name="connsiteY606" fmla="*/ 905510 h 1776730"/>
              <a:gd name="connsiteX607" fmla="*/ 3055620 w 4489450"/>
              <a:gd name="connsiteY607" fmla="*/ 897890 h 1776730"/>
              <a:gd name="connsiteX608" fmla="*/ 2965450 w 4489450"/>
              <a:gd name="connsiteY608" fmla="*/ 873760 h 1776730"/>
              <a:gd name="connsiteX609" fmla="*/ 2965450 w 4489450"/>
              <a:gd name="connsiteY609" fmla="*/ 802640 h 1776730"/>
              <a:gd name="connsiteX610" fmla="*/ 3013710 w 4489450"/>
              <a:gd name="connsiteY610" fmla="*/ 802640 h 1776730"/>
              <a:gd name="connsiteX611" fmla="*/ 3041650 w 4489450"/>
              <a:gd name="connsiteY611" fmla="*/ 812800 h 1776730"/>
              <a:gd name="connsiteX612" fmla="*/ 3051810 w 4489450"/>
              <a:gd name="connsiteY612" fmla="*/ 838200 h 1776730"/>
              <a:gd name="connsiteX613" fmla="*/ 3041650 w 4489450"/>
              <a:gd name="connsiteY613" fmla="*/ 864870 h 1776730"/>
              <a:gd name="connsiteX614" fmla="*/ 3013710 w 4489450"/>
              <a:gd name="connsiteY614" fmla="*/ 873760 h 1776730"/>
              <a:gd name="connsiteX615" fmla="*/ 2965450 w 4489450"/>
              <a:gd name="connsiteY615" fmla="*/ 873760 h 1776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Lst>
            <a:rect l="l" t="t" r="r" b="b"/>
            <a:pathLst>
              <a:path w="4489450" h="1776730">
                <a:moveTo>
                  <a:pt x="2273300" y="453390"/>
                </a:moveTo>
                <a:lnTo>
                  <a:pt x="2211070" y="355600"/>
                </a:lnTo>
                <a:lnTo>
                  <a:pt x="2165350" y="355600"/>
                </a:lnTo>
                <a:lnTo>
                  <a:pt x="2254250" y="491490"/>
                </a:lnTo>
                <a:lnTo>
                  <a:pt x="2254250" y="595630"/>
                </a:lnTo>
                <a:lnTo>
                  <a:pt x="2293620" y="595630"/>
                </a:lnTo>
                <a:lnTo>
                  <a:pt x="2293620" y="488950"/>
                </a:lnTo>
                <a:lnTo>
                  <a:pt x="2381250" y="355600"/>
                </a:lnTo>
                <a:lnTo>
                  <a:pt x="2336800" y="355600"/>
                </a:lnTo>
                <a:lnTo>
                  <a:pt x="2273300" y="453390"/>
                </a:lnTo>
                <a:close/>
                <a:moveTo>
                  <a:pt x="2598420" y="800100"/>
                </a:moveTo>
                <a:cubicBezTo>
                  <a:pt x="2586990" y="788670"/>
                  <a:pt x="2574290" y="779780"/>
                  <a:pt x="2559050" y="773430"/>
                </a:cubicBezTo>
                <a:cubicBezTo>
                  <a:pt x="2543810" y="767080"/>
                  <a:pt x="2528570" y="764540"/>
                  <a:pt x="2510790" y="764540"/>
                </a:cubicBezTo>
                <a:cubicBezTo>
                  <a:pt x="2493010" y="764540"/>
                  <a:pt x="2477770" y="767080"/>
                  <a:pt x="2462530" y="773430"/>
                </a:cubicBezTo>
                <a:cubicBezTo>
                  <a:pt x="2447290" y="779780"/>
                  <a:pt x="2434590" y="788670"/>
                  <a:pt x="2423160" y="800100"/>
                </a:cubicBezTo>
                <a:cubicBezTo>
                  <a:pt x="2411730" y="811530"/>
                  <a:pt x="2402840" y="824230"/>
                  <a:pt x="2396490" y="839470"/>
                </a:cubicBezTo>
                <a:cubicBezTo>
                  <a:pt x="2390140" y="854710"/>
                  <a:pt x="2387600" y="869950"/>
                  <a:pt x="2387600" y="887730"/>
                </a:cubicBezTo>
                <a:cubicBezTo>
                  <a:pt x="2387600" y="905510"/>
                  <a:pt x="2390140" y="920750"/>
                  <a:pt x="2396490" y="935990"/>
                </a:cubicBezTo>
                <a:cubicBezTo>
                  <a:pt x="2402840" y="951230"/>
                  <a:pt x="2411730" y="963930"/>
                  <a:pt x="2423160" y="975360"/>
                </a:cubicBezTo>
                <a:cubicBezTo>
                  <a:pt x="2434590" y="986790"/>
                  <a:pt x="2447290" y="995680"/>
                  <a:pt x="2462530" y="1002030"/>
                </a:cubicBezTo>
                <a:cubicBezTo>
                  <a:pt x="2477770" y="1008380"/>
                  <a:pt x="2493010" y="1012190"/>
                  <a:pt x="2510790" y="1012190"/>
                </a:cubicBezTo>
                <a:cubicBezTo>
                  <a:pt x="2527300" y="1012190"/>
                  <a:pt x="2543810" y="1008380"/>
                  <a:pt x="2557780" y="1002030"/>
                </a:cubicBezTo>
                <a:cubicBezTo>
                  <a:pt x="2573020" y="995680"/>
                  <a:pt x="2585720" y="986790"/>
                  <a:pt x="2597150" y="975360"/>
                </a:cubicBezTo>
                <a:cubicBezTo>
                  <a:pt x="2608580" y="963930"/>
                  <a:pt x="2617470" y="951230"/>
                  <a:pt x="2623820" y="935990"/>
                </a:cubicBezTo>
                <a:cubicBezTo>
                  <a:pt x="2630170" y="920750"/>
                  <a:pt x="2632710" y="905510"/>
                  <a:pt x="2632710" y="887730"/>
                </a:cubicBezTo>
                <a:cubicBezTo>
                  <a:pt x="2632710" y="869950"/>
                  <a:pt x="2630170" y="854710"/>
                  <a:pt x="2623820" y="839470"/>
                </a:cubicBezTo>
                <a:cubicBezTo>
                  <a:pt x="2618740" y="824230"/>
                  <a:pt x="2609850" y="811530"/>
                  <a:pt x="2598420" y="800100"/>
                </a:cubicBezTo>
                <a:close/>
                <a:moveTo>
                  <a:pt x="2583180" y="932180"/>
                </a:moveTo>
                <a:cubicBezTo>
                  <a:pt x="2575560" y="944880"/>
                  <a:pt x="2566670" y="955040"/>
                  <a:pt x="2553970" y="962660"/>
                </a:cubicBezTo>
                <a:cubicBezTo>
                  <a:pt x="2541270" y="970280"/>
                  <a:pt x="2527300" y="974090"/>
                  <a:pt x="2510790" y="974090"/>
                </a:cubicBezTo>
                <a:cubicBezTo>
                  <a:pt x="2499360" y="974090"/>
                  <a:pt x="2487930" y="971550"/>
                  <a:pt x="2477770" y="967740"/>
                </a:cubicBezTo>
                <a:cubicBezTo>
                  <a:pt x="2467610" y="963930"/>
                  <a:pt x="2458720" y="957580"/>
                  <a:pt x="2452370" y="949960"/>
                </a:cubicBezTo>
                <a:cubicBezTo>
                  <a:pt x="2444750" y="942340"/>
                  <a:pt x="2439670" y="933450"/>
                  <a:pt x="2435860" y="923290"/>
                </a:cubicBezTo>
                <a:cubicBezTo>
                  <a:pt x="2432050" y="913130"/>
                  <a:pt x="2429510" y="900430"/>
                  <a:pt x="2429510" y="889000"/>
                </a:cubicBezTo>
                <a:cubicBezTo>
                  <a:pt x="2429510" y="872490"/>
                  <a:pt x="2433320" y="857250"/>
                  <a:pt x="2439670" y="844550"/>
                </a:cubicBezTo>
                <a:cubicBezTo>
                  <a:pt x="2447290" y="831850"/>
                  <a:pt x="2456180" y="821690"/>
                  <a:pt x="2468880" y="814070"/>
                </a:cubicBezTo>
                <a:cubicBezTo>
                  <a:pt x="2481580" y="806450"/>
                  <a:pt x="2495550" y="802640"/>
                  <a:pt x="2510790" y="802640"/>
                </a:cubicBezTo>
                <a:cubicBezTo>
                  <a:pt x="2523490" y="802640"/>
                  <a:pt x="2533650" y="805180"/>
                  <a:pt x="2543810" y="808990"/>
                </a:cubicBezTo>
                <a:cubicBezTo>
                  <a:pt x="2553970" y="812800"/>
                  <a:pt x="2562860" y="819150"/>
                  <a:pt x="2569210" y="826770"/>
                </a:cubicBezTo>
                <a:cubicBezTo>
                  <a:pt x="2576830" y="834390"/>
                  <a:pt x="2581910" y="843280"/>
                  <a:pt x="2585720" y="853440"/>
                </a:cubicBezTo>
                <a:cubicBezTo>
                  <a:pt x="2589530" y="863600"/>
                  <a:pt x="2592070" y="875030"/>
                  <a:pt x="2592070" y="887730"/>
                </a:cubicBezTo>
                <a:cubicBezTo>
                  <a:pt x="2593340" y="904240"/>
                  <a:pt x="2590800" y="919480"/>
                  <a:pt x="2583180" y="932180"/>
                </a:cubicBezTo>
                <a:close/>
                <a:moveTo>
                  <a:pt x="2598420" y="1212850"/>
                </a:moveTo>
                <a:cubicBezTo>
                  <a:pt x="2586990" y="1201420"/>
                  <a:pt x="2574290" y="1192530"/>
                  <a:pt x="2559050" y="1186180"/>
                </a:cubicBezTo>
                <a:cubicBezTo>
                  <a:pt x="2543810" y="1179830"/>
                  <a:pt x="2528570" y="1177290"/>
                  <a:pt x="2510790" y="1177290"/>
                </a:cubicBezTo>
                <a:cubicBezTo>
                  <a:pt x="2493010" y="1177290"/>
                  <a:pt x="2477770" y="1179830"/>
                  <a:pt x="2462530" y="1186180"/>
                </a:cubicBezTo>
                <a:cubicBezTo>
                  <a:pt x="2447290" y="1192530"/>
                  <a:pt x="2434590" y="1201420"/>
                  <a:pt x="2423160" y="1212850"/>
                </a:cubicBezTo>
                <a:cubicBezTo>
                  <a:pt x="2411730" y="1224280"/>
                  <a:pt x="2402840" y="1236980"/>
                  <a:pt x="2396490" y="1252220"/>
                </a:cubicBezTo>
                <a:cubicBezTo>
                  <a:pt x="2390140" y="1267460"/>
                  <a:pt x="2387600" y="1282700"/>
                  <a:pt x="2387600" y="1300480"/>
                </a:cubicBezTo>
                <a:cubicBezTo>
                  <a:pt x="2387600" y="1318260"/>
                  <a:pt x="2390140" y="1333500"/>
                  <a:pt x="2396490" y="1348740"/>
                </a:cubicBezTo>
                <a:cubicBezTo>
                  <a:pt x="2402840" y="1363980"/>
                  <a:pt x="2411730" y="1376680"/>
                  <a:pt x="2423160" y="1388110"/>
                </a:cubicBezTo>
                <a:cubicBezTo>
                  <a:pt x="2434590" y="1399540"/>
                  <a:pt x="2447290" y="1408430"/>
                  <a:pt x="2462530" y="1414780"/>
                </a:cubicBezTo>
                <a:cubicBezTo>
                  <a:pt x="2477770" y="1421130"/>
                  <a:pt x="2493010" y="1424940"/>
                  <a:pt x="2510790" y="1424940"/>
                </a:cubicBezTo>
                <a:cubicBezTo>
                  <a:pt x="2527300" y="1424940"/>
                  <a:pt x="2543810" y="1421130"/>
                  <a:pt x="2557780" y="1414780"/>
                </a:cubicBezTo>
                <a:cubicBezTo>
                  <a:pt x="2573020" y="1408430"/>
                  <a:pt x="2585720" y="1399540"/>
                  <a:pt x="2597150" y="1388110"/>
                </a:cubicBezTo>
                <a:cubicBezTo>
                  <a:pt x="2608580" y="1376680"/>
                  <a:pt x="2617470" y="1363980"/>
                  <a:pt x="2623820" y="1348740"/>
                </a:cubicBezTo>
                <a:cubicBezTo>
                  <a:pt x="2630170" y="1333500"/>
                  <a:pt x="2632710" y="1318260"/>
                  <a:pt x="2632710" y="1300480"/>
                </a:cubicBezTo>
                <a:cubicBezTo>
                  <a:pt x="2632710" y="1282700"/>
                  <a:pt x="2630170" y="1267460"/>
                  <a:pt x="2623820" y="1252220"/>
                </a:cubicBezTo>
                <a:cubicBezTo>
                  <a:pt x="2618740" y="1236980"/>
                  <a:pt x="2609850" y="1224280"/>
                  <a:pt x="2598420" y="1212850"/>
                </a:cubicBezTo>
                <a:close/>
                <a:moveTo>
                  <a:pt x="2583180" y="1344930"/>
                </a:moveTo>
                <a:cubicBezTo>
                  <a:pt x="2575560" y="1357630"/>
                  <a:pt x="2566670" y="1367790"/>
                  <a:pt x="2553970" y="1375410"/>
                </a:cubicBezTo>
                <a:cubicBezTo>
                  <a:pt x="2541270" y="1383030"/>
                  <a:pt x="2527300" y="1386840"/>
                  <a:pt x="2510790" y="1386840"/>
                </a:cubicBezTo>
                <a:cubicBezTo>
                  <a:pt x="2499360" y="1386840"/>
                  <a:pt x="2487930" y="1384300"/>
                  <a:pt x="2477770" y="1380490"/>
                </a:cubicBezTo>
                <a:cubicBezTo>
                  <a:pt x="2467610" y="1376680"/>
                  <a:pt x="2458720" y="1370330"/>
                  <a:pt x="2452370" y="1362710"/>
                </a:cubicBezTo>
                <a:cubicBezTo>
                  <a:pt x="2444750" y="1355090"/>
                  <a:pt x="2439670" y="1346200"/>
                  <a:pt x="2435860" y="1334770"/>
                </a:cubicBezTo>
                <a:cubicBezTo>
                  <a:pt x="2432050" y="1324610"/>
                  <a:pt x="2429510" y="1311910"/>
                  <a:pt x="2429510" y="1300480"/>
                </a:cubicBezTo>
                <a:cubicBezTo>
                  <a:pt x="2429510" y="1283970"/>
                  <a:pt x="2433320" y="1268730"/>
                  <a:pt x="2439670" y="1256030"/>
                </a:cubicBezTo>
                <a:cubicBezTo>
                  <a:pt x="2446020" y="1243330"/>
                  <a:pt x="2456180" y="1233170"/>
                  <a:pt x="2468880" y="1225550"/>
                </a:cubicBezTo>
                <a:cubicBezTo>
                  <a:pt x="2481580" y="1217930"/>
                  <a:pt x="2495550" y="1214120"/>
                  <a:pt x="2510790" y="1214120"/>
                </a:cubicBezTo>
                <a:cubicBezTo>
                  <a:pt x="2523490" y="1214120"/>
                  <a:pt x="2533650" y="1216660"/>
                  <a:pt x="2543810" y="1220470"/>
                </a:cubicBezTo>
                <a:cubicBezTo>
                  <a:pt x="2553970" y="1224280"/>
                  <a:pt x="2562860" y="1230630"/>
                  <a:pt x="2569210" y="1238250"/>
                </a:cubicBezTo>
                <a:cubicBezTo>
                  <a:pt x="2576830" y="1245870"/>
                  <a:pt x="2581910" y="1254760"/>
                  <a:pt x="2585720" y="1264920"/>
                </a:cubicBezTo>
                <a:cubicBezTo>
                  <a:pt x="2589530" y="1275080"/>
                  <a:pt x="2592070" y="1286510"/>
                  <a:pt x="2592070" y="1299210"/>
                </a:cubicBezTo>
                <a:cubicBezTo>
                  <a:pt x="2593340" y="1316990"/>
                  <a:pt x="2590800" y="1332230"/>
                  <a:pt x="2583180" y="1344930"/>
                </a:cubicBezTo>
                <a:close/>
                <a:moveTo>
                  <a:pt x="2273300" y="866140"/>
                </a:moveTo>
                <a:lnTo>
                  <a:pt x="2211070" y="768350"/>
                </a:lnTo>
                <a:lnTo>
                  <a:pt x="2165350" y="768350"/>
                </a:lnTo>
                <a:lnTo>
                  <a:pt x="2254250" y="904240"/>
                </a:lnTo>
                <a:lnTo>
                  <a:pt x="2254250" y="1008380"/>
                </a:lnTo>
                <a:lnTo>
                  <a:pt x="2293620" y="1008380"/>
                </a:lnTo>
                <a:lnTo>
                  <a:pt x="2293620" y="901700"/>
                </a:lnTo>
                <a:lnTo>
                  <a:pt x="2381250" y="767080"/>
                </a:lnTo>
                <a:lnTo>
                  <a:pt x="2336800" y="767080"/>
                </a:lnTo>
                <a:lnTo>
                  <a:pt x="2273300" y="866140"/>
                </a:lnTo>
                <a:close/>
                <a:moveTo>
                  <a:pt x="3759200" y="595630"/>
                </a:moveTo>
                <a:lnTo>
                  <a:pt x="3881120" y="595630"/>
                </a:lnTo>
                <a:lnTo>
                  <a:pt x="3881120" y="560070"/>
                </a:lnTo>
                <a:lnTo>
                  <a:pt x="3759200" y="560070"/>
                </a:lnTo>
                <a:lnTo>
                  <a:pt x="3759200" y="490220"/>
                </a:lnTo>
                <a:lnTo>
                  <a:pt x="3869690" y="490220"/>
                </a:lnTo>
                <a:lnTo>
                  <a:pt x="3869690" y="455930"/>
                </a:lnTo>
                <a:lnTo>
                  <a:pt x="3759200" y="455930"/>
                </a:lnTo>
                <a:lnTo>
                  <a:pt x="3759200" y="391160"/>
                </a:lnTo>
                <a:lnTo>
                  <a:pt x="3879850" y="391160"/>
                </a:lnTo>
                <a:lnTo>
                  <a:pt x="3879850" y="355600"/>
                </a:lnTo>
                <a:lnTo>
                  <a:pt x="3759200" y="355600"/>
                </a:lnTo>
                <a:lnTo>
                  <a:pt x="3746500" y="355600"/>
                </a:lnTo>
                <a:lnTo>
                  <a:pt x="3719830" y="355600"/>
                </a:lnTo>
                <a:lnTo>
                  <a:pt x="3719830" y="595630"/>
                </a:lnTo>
                <a:lnTo>
                  <a:pt x="3746500" y="595630"/>
                </a:lnTo>
                <a:lnTo>
                  <a:pt x="3759200" y="595630"/>
                </a:lnTo>
                <a:close/>
                <a:moveTo>
                  <a:pt x="1830070" y="1775460"/>
                </a:moveTo>
                <a:lnTo>
                  <a:pt x="1854200" y="1775460"/>
                </a:lnTo>
                <a:lnTo>
                  <a:pt x="1854200" y="0"/>
                </a:lnTo>
                <a:lnTo>
                  <a:pt x="1830070" y="0"/>
                </a:lnTo>
                <a:lnTo>
                  <a:pt x="1830070" y="1775460"/>
                </a:lnTo>
                <a:close/>
                <a:moveTo>
                  <a:pt x="3458210" y="355600"/>
                </a:moveTo>
                <a:lnTo>
                  <a:pt x="3418840" y="355600"/>
                </a:lnTo>
                <a:lnTo>
                  <a:pt x="3418840" y="595630"/>
                </a:lnTo>
                <a:lnTo>
                  <a:pt x="3458210" y="595630"/>
                </a:lnTo>
                <a:lnTo>
                  <a:pt x="3458210" y="355600"/>
                </a:lnTo>
                <a:close/>
                <a:moveTo>
                  <a:pt x="3557270" y="492760"/>
                </a:moveTo>
                <a:lnTo>
                  <a:pt x="3667760" y="492760"/>
                </a:lnTo>
                <a:lnTo>
                  <a:pt x="3667760" y="457200"/>
                </a:lnTo>
                <a:lnTo>
                  <a:pt x="3557270" y="457200"/>
                </a:lnTo>
                <a:lnTo>
                  <a:pt x="3557270" y="392430"/>
                </a:lnTo>
                <a:lnTo>
                  <a:pt x="3672840" y="392430"/>
                </a:lnTo>
                <a:lnTo>
                  <a:pt x="3672840" y="355600"/>
                </a:lnTo>
                <a:lnTo>
                  <a:pt x="3557270" y="355600"/>
                </a:lnTo>
                <a:lnTo>
                  <a:pt x="3544570" y="355600"/>
                </a:lnTo>
                <a:lnTo>
                  <a:pt x="3517900" y="355600"/>
                </a:lnTo>
                <a:lnTo>
                  <a:pt x="3517900" y="595630"/>
                </a:lnTo>
                <a:lnTo>
                  <a:pt x="3557270" y="595630"/>
                </a:lnTo>
                <a:lnTo>
                  <a:pt x="3557270" y="492760"/>
                </a:lnTo>
                <a:close/>
                <a:moveTo>
                  <a:pt x="3962400" y="1008380"/>
                </a:moveTo>
                <a:lnTo>
                  <a:pt x="4084320" y="1008380"/>
                </a:lnTo>
                <a:lnTo>
                  <a:pt x="4084320" y="972820"/>
                </a:lnTo>
                <a:lnTo>
                  <a:pt x="3962400" y="972820"/>
                </a:lnTo>
                <a:lnTo>
                  <a:pt x="3962400" y="902970"/>
                </a:lnTo>
                <a:lnTo>
                  <a:pt x="4072890" y="902970"/>
                </a:lnTo>
                <a:lnTo>
                  <a:pt x="4072890" y="868680"/>
                </a:lnTo>
                <a:lnTo>
                  <a:pt x="3962400" y="868680"/>
                </a:lnTo>
                <a:lnTo>
                  <a:pt x="3962400" y="803910"/>
                </a:lnTo>
                <a:lnTo>
                  <a:pt x="4083050" y="803910"/>
                </a:lnTo>
                <a:lnTo>
                  <a:pt x="4083050" y="768350"/>
                </a:lnTo>
                <a:lnTo>
                  <a:pt x="3962400" y="768350"/>
                </a:lnTo>
                <a:lnTo>
                  <a:pt x="3949700" y="768350"/>
                </a:lnTo>
                <a:lnTo>
                  <a:pt x="3923030" y="768350"/>
                </a:lnTo>
                <a:lnTo>
                  <a:pt x="3923030" y="1008380"/>
                </a:lnTo>
                <a:lnTo>
                  <a:pt x="3949700" y="1008380"/>
                </a:lnTo>
                <a:lnTo>
                  <a:pt x="3962400" y="1008380"/>
                </a:lnTo>
                <a:close/>
                <a:moveTo>
                  <a:pt x="3262630" y="595630"/>
                </a:moveTo>
                <a:lnTo>
                  <a:pt x="3375660" y="595630"/>
                </a:lnTo>
                <a:lnTo>
                  <a:pt x="3375660" y="560070"/>
                </a:lnTo>
                <a:lnTo>
                  <a:pt x="3262630" y="560070"/>
                </a:lnTo>
                <a:lnTo>
                  <a:pt x="3262630" y="355600"/>
                </a:lnTo>
                <a:lnTo>
                  <a:pt x="3223260" y="355600"/>
                </a:lnTo>
                <a:lnTo>
                  <a:pt x="3223260" y="595630"/>
                </a:lnTo>
                <a:lnTo>
                  <a:pt x="3249930" y="595630"/>
                </a:lnTo>
                <a:lnTo>
                  <a:pt x="3262630" y="595630"/>
                </a:lnTo>
                <a:close/>
                <a:moveTo>
                  <a:pt x="353060" y="684530"/>
                </a:moveTo>
                <a:lnTo>
                  <a:pt x="318770" y="684530"/>
                </a:lnTo>
                <a:cubicBezTo>
                  <a:pt x="311150" y="684530"/>
                  <a:pt x="306070" y="689610"/>
                  <a:pt x="306070" y="695960"/>
                </a:cubicBezTo>
                <a:lnTo>
                  <a:pt x="306070" y="953770"/>
                </a:lnTo>
                <a:lnTo>
                  <a:pt x="306070" y="1029970"/>
                </a:lnTo>
                <a:cubicBezTo>
                  <a:pt x="306070" y="1055370"/>
                  <a:pt x="327660" y="1075690"/>
                  <a:pt x="351790" y="1075690"/>
                </a:cubicBezTo>
                <a:lnTo>
                  <a:pt x="384810" y="1075690"/>
                </a:lnTo>
                <a:cubicBezTo>
                  <a:pt x="389890" y="1075690"/>
                  <a:pt x="396240" y="1070610"/>
                  <a:pt x="396240" y="1064260"/>
                </a:cubicBezTo>
                <a:lnTo>
                  <a:pt x="396240" y="952500"/>
                </a:lnTo>
                <a:lnTo>
                  <a:pt x="396240" y="911860"/>
                </a:lnTo>
                <a:lnTo>
                  <a:pt x="433070" y="911860"/>
                </a:lnTo>
                <a:cubicBezTo>
                  <a:pt x="491490" y="911860"/>
                  <a:pt x="542290" y="892810"/>
                  <a:pt x="580390" y="859790"/>
                </a:cubicBezTo>
                <a:cubicBezTo>
                  <a:pt x="618490" y="822960"/>
                  <a:pt x="640080" y="772160"/>
                  <a:pt x="640080" y="711200"/>
                </a:cubicBezTo>
                <a:cubicBezTo>
                  <a:pt x="640080" y="591820"/>
                  <a:pt x="557530" y="514350"/>
                  <a:pt x="429260" y="514350"/>
                </a:cubicBezTo>
                <a:lnTo>
                  <a:pt x="349250" y="514350"/>
                </a:lnTo>
                <a:cubicBezTo>
                  <a:pt x="323850" y="514350"/>
                  <a:pt x="304800" y="534670"/>
                  <a:pt x="304800" y="560070"/>
                </a:cubicBezTo>
                <a:lnTo>
                  <a:pt x="304800" y="594360"/>
                </a:lnTo>
                <a:cubicBezTo>
                  <a:pt x="304800" y="600710"/>
                  <a:pt x="309880" y="605790"/>
                  <a:pt x="316230" y="605790"/>
                </a:cubicBezTo>
                <a:lnTo>
                  <a:pt x="431800" y="605790"/>
                </a:lnTo>
                <a:cubicBezTo>
                  <a:pt x="485140" y="605790"/>
                  <a:pt x="551180" y="624840"/>
                  <a:pt x="551180" y="711200"/>
                </a:cubicBezTo>
                <a:cubicBezTo>
                  <a:pt x="551180" y="746760"/>
                  <a:pt x="541020" y="773430"/>
                  <a:pt x="521970" y="793750"/>
                </a:cubicBezTo>
                <a:cubicBezTo>
                  <a:pt x="500380" y="812800"/>
                  <a:pt x="472440" y="822960"/>
                  <a:pt x="438150" y="822960"/>
                </a:cubicBezTo>
                <a:lnTo>
                  <a:pt x="398780" y="822960"/>
                </a:lnTo>
                <a:lnTo>
                  <a:pt x="398780" y="730250"/>
                </a:lnTo>
                <a:cubicBezTo>
                  <a:pt x="397510" y="703580"/>
                  <a:pt x="377190" y="684530"/>
                  <a:pt x="353060" y="684530"/>
                </a:cubicBezTo>
                <a:close/>
                <a:moveTo>
                  <a:pt x="763270" y="0"/>
                </a:moveTo>
                <a:cubicBezTo>
                  <a:pt x="344170" y="0"/>
                  <a:pt x="0" y="309880"/>
                  <a:pt x="0" y="689610"/>
                </a:cubicBezTo>
                <a:lnTo>
                  <a:pt x="0" y="690880"/>
                </a:lnTo>
                <a:lnTo>
                  <a:pt x="0" y="692150"/>
                </a:lnTo>
                <a:cubicBezTo>
                  <a:pt x="0" y="815340"/>
                  <a:pt x="38100" y="935990"/>
                  <a:pt x="107950" y="1042670"/>
                </a:cubicBezTo>
                <a:cubicBezTo>
                  <a:pt x="170180" y="1135380"/>
                  <a:pt x="311150" y="1286510"/>
                  <a:pt x="447040" y="1433830"/>
                </a:cubicBezTo>
                <a:cubicBezTo>
                  <a:pt x="491490" y="1482090"/>
                  <a:pt x="542290" y="1535430"/>
                  <a:pt x="586740" y="1583690"/>
                </a:cubicBezTo>
                <a:cubicBezTo>
                  <a:pt x="615950" y="1617980"/>
                  <a:pt x="645160" y="1649730"/>
                  <a:pt x="668020" y="1676400"/>
                </a:cubicBezTo>
                <a:cubicBezTo>
                  <a:pt x="681990" y="1692910"/>
                  <a:pt x="731520" y="1748790"/>
                  <a:pt x="750570" y="1772920"/>
                </a:cubicBezTo>
                <a:cubicBezTo>
                  <a:pt x="755650" y="1778000"/>
                  <a:pt x="764540" y="1778000"/>
                  <a:pt x="768350" y="1772920"/>
                </a:cubicBezTo>
                <a:lnTo>
                  <a:pt x="849630" y="1676400"/>
                </a:lnTo>
                <a:cubicBezTo>
                  <a:pt x="868680" y="1652270"/>
                  <a:pt x="892810" y="1624330"/>
                  <a:pt x="919480" y="1593850"/>
                </a:cubicBezTo>
                <a:cubicBezTo>
                  <a:pt x="984250" y="1522730"/>
                  <a:pt x="1061720" y="1438910"/>
                  <a:pt x="1121410" y="1372870"/>
                </a:cubicBezTo>
                <a:cubicBezTo>
                  <a:pt x="1131570" y="1361440"/>
                  <a:pt x="1143000" y="1351280"/>
                  <a:pt x="1151890" y="1339850"/>
                </a:cubicBezTo>
                <a:cubicBezTo>
                  <a:pt x="1177290" y="1313180"/>
                  <a:pt x="1201420" y="1286510"/>
                  <a:pt x="1223010" y="1262380"/>
                </a:cubicBezTo>
                <a:cubicBezTo>
                  <a:pt x="1230630" y="1256030"/>
                  <a:pt x="1225550" y="1243330"/>
                  <a:pt x="1217930" y="1242060"/>
                </a:cubicBezTo>
                <a:lnTo>
                  <a:pt x="1214120" y="1242060"/>
                </a:lnTo>
                <a:lnTo>
                  <a:pt x="1136650" y="1242060"/>
                </a:lnTo>
                <a:cubicBezTo>
                  <a:pt x="1129030" y="1242060"/>
                  <a:pt x="1122680" y="1245870"/>
                  <a:pt x="1118870" y="1250950"/>
                </a:cubicBezTo>
                <a:cubicBezTo>
                  <a:pt x="1113790" y="1256030"/>
                  <a:pt x="1108710" y="1262380"/>
                  <a:pt x="1103630" y="1267460"/>
                </a:cubicBezTo>
                <a:cubicBezTo>
                  <a:pt x="1088390" y="1282700"/>
                  <a:pt x="1073150" y="1299210"/>
                  <a:pt x="1059180" y="1315720"/>
                </a:cubicBezTo>
                <a:cubicBezTo>
                  <a:pt x="991870" y="1386840"/>
                  <a:pt x="937260" y="1446530"/>
                  <a:pt x="892810" y="1496060"/>
                </a:cubicBezTo>
                <a:cubicBezTo>
                  <a:pt x="836930" y="1558290"/>
                  <a:pt x="796290" y="1605280"/>
                  <a:pt x="768350" y="1640840"/>
                </a:cubicBezTo>
                <a:cubicBezTo>
                  <a:pt x="763270" y="1647190"/>
                  <a:pt x="751840" y="1647190"/>
                  <a:pt x="745490" y="1640840"/>
                </a:cubicBezTo>
                <a:cubicBezTo>
                  <a:pt x="716280" y="1601470"/>
                  <a:pt x="668020" y="1549400"/>
                  <a:pt x="600710" y="1477010"/>
                </a:cubicBezTo>
                <a:cubicBezTo>
                  <a:pt x="572770" y="1446530"/>
                  <a:pt x="541020" y="1413510"/>
                  <a:pt x="505460" y="1374140"/>
                </a:cubicBezTo>
                <a:cubicBezTo>
                  <a:pt x="377190" y="1235710"/>
                  <a:pt x="229870" y="1080770"/>
                  <a:pt x="173990" y="993140"/>
                </a:cubicBezTo>
                <a:cubicBezTo>
                  <a:pt x="158750" y="969010"/>
                  <a:pt x="144780" y="946150"/>
                  <a:pt x="133350" y="922020"/>
                </a:cubicBezTo>
                <a:cubicBezTo>
                  <a:pt x="128270" y="911860"/>
                  <a:pt x="123190" y="901700"/>
                  <a:pt x="119380" y="891540"/>
                </a:cubicBezTo>
                <a:cubicBezTo>
                  <a:pt x="106680" y="859790"/>
                  <a:pt x="97790" y="828040"/>
                  <a:pt x="91440" y="795020"/>
                </a:cubicBezTo>
                <a:lnTo>
                  <a:pt x="91440" y="791210"/>
                </a:lnTo>
                <a:cubicBezTo>
                  <a:pt x="83820" y="756920"/>
                  <a:pt x="81280" y="722630"/>
                  <a:pt x="81280" y="687070"/>
                </a:cubicBezTo>
                <a:cubicBezTo>
                  <a:pt x="81280" y="353060"/>
                  <a:pt x="386080" y="82550"/>
                  <a:pt x="759460" y="82550"/>
                </a:cubicBezTo>
                <a:cubicBezTo>
                  <a:pt x="1132840" y="82550"/>
                  <a:pt x="1438910" y="354330"/>
                  <a:pt x="1438910" y="687070"/>
                </a:cubicBezTo>
                <a:cubicBezTo>
                  <a:pt x="1438910" y="722630"/>
                  <a:pt x="1435100" y="755650"/>
                  <a:pt x="1427480" y="789940"/>
                </a:cubicBezTo>
                <a:lnTo>
                  <a:pt x="1423670" y="815340"/>
                </a:lnTo>
                <a:cubicBezTo>
                  <a:pt x="1422400" y="820420"/>
                  <a:pt x="1419860" y="826770"/>
                  <a:pt x="1418590" y="834390"/>
                </a:cubicBezTo>
                <a:cubicBezTo>
                  <a:pt x="1417320" y="839470"/>
                  <a:pt x="1416050" y="844550"/>
                  <a:pt x="1414780" y="848360"/>
                </a:cubicBezTo>
                <a:cubicBezTo>
                  <a:pt x="1414780" y="849630"/>
                  <a:pt x="1414780" y="852170"/>
                  <a:pt x="1412240" y="852170"/>
                </a:cubicBezTo>
                <a:cubicBezTo>
                  <a:pt x="1400810" y="886460"/>
                  <a:pt x="1385570" y="923290"/>
                  <a:pt x="1366520" y="961390"/>
                </a:cubicBezTo>
                <a:cubicBezTo>
                  <a:pt x="1366520" y="961390"/>
                  <a:pt x="1366520" y="962660"/>
                  <a:pt x="1365250" y="962660"/>
                </a:cubicBezTo>
                <a:cubicBezTo>
                  <a:pt x="1361440" y="967740"/>
                  <a:pt x="1357630" y="974090"/>
                  <a:pt x="1353820" y="979170"/>
                </a:cubicBezTo>
                <a:lnTo>
                  <a:pt x="1193800" y="979170"/>
                </a:lnTo>
                <a:lnTo>
                  <a:pt x="1193800" y="558800"/>
                </a:lnTo>
                <a:cubicBezTo>
                  <a:pt x="1193800" y="538480"/>
                  <a:pt x="1177290" y="523240"/>
                  <a:pt x="1158240" y="523240"/>
                </a:cubicBezTo>
                <a:lnTo>
                  <a:pt x="1115060" y="523240"/>
                </a:lnTo>
                <a:cubicBezTo>
                  <a:pt x="1107440" y="523240"/>
                  <a:pt x="1103630" y="528320"/>
                  <a:pt x="1103630" y="534670"/>
                </a:cubicBezTo>
                <a:lnTo>
                  <a:pt x="1103630" y="1060450"/>
                </a:lnTo>
                <a:cubicBezTo>
                  <a:pt x="1103630" y="1066800"/>
                  <a:pt x="1107440" y="1071880"/>
                  <a:pt x="1115060" y="1071880"/>
                </a:cubicBezTo>
                <a:lnTo>
                  <a:pt x="1374140" y="1071880"/>
                </a:lnTo>
                <a:cubicBezTo>
                  <a:pt x="1381760" y="1071880"/>
                  <a:pt x="1385570" y="1070610"/>
                  <a:pt x="1390650" y="1068070"/>
                </a:cubicBezTo>
                <a:cubicBezTo>
                  <a:pt x="1394460" y="1066800"/>
                  <a:pt x="1399540" y="1062990"/>
                  <a:pt x="1400810" y="1059180"/>
                </a:cubicBezTo>
                <a:lnTo>
                  <a:pt x="1419860" y="1028700"/>
                </a:lnTo>
                <a:cubicBezTo>
                  <a:pt x="1485900" y="925830"/>
                  <a:pt x="1518920" y="811530"/>
                  <a:pt x="1518920" y="692150"/>
                </a:cubicBezTo>
                <a:lnTo>
                  <a:pt x="1518920" y="688340"/>
                </a:lnTo>
                <a:cubicBezTo>
                  <a:pt x="1526540" y="309880"/>
                  <a:pt x="1184910" y="0"/>
                  <a:pt x="763270" y="0"/>
                </a:cubicBezTo>
                <a:close/>
                <a:moveTo>
                  <a:pt x="751840" y="680720"/>
                </a:moveTo>
                <a:lnTo>
                  <a:pt x="718820" y="680720"/>
                </a:lnTo>
                <a:cubicBezTo>
                  <a:pt x="711200" y="680720"/>
                  <a:pt x="707390" y="685800"/>
                  <a:pt x="707390" y="692150"/>
                </a:cubicBezTo>
                <a:lnTo>
                  <a:pt x="707390" y="820420"/>
                </a:lnTo>
                <a:lnTo>
                  <a:pt x="707390" y="1023620"/>
                </a:lnTo>
                <a:cubicBezTo>
                  <a:pt x="707390" y="1050290"/>
                  <a:pt x="728980" y="1071880"/>
                  <a:pt x="755650" y="1071880"/>
                </a:cubicBezTo>
                <a:lnTo>
                  <a:pt x="787400" y="1071880"/>
                </a:lnTo>
                <a:cubicBezTo>
                  <a:pt x="795020" y="1071880"/>
                  <a:pt x="800100" y="1066800"/>
                  <a:pt x="800100" y="1060450"/>
                </a:cubicBezTo>
                <a:lnTo>
                  <a:pt x="800100" y="948690"/>
                </a:lnTo>
                <a:lnTo>
                  <a:pt x="800100" y="910590"/>
                </a:lnTo>
                <a:lnTo>
                  <a:pt x="838200" y="910590"/>
                </a:lnTo>
                <a:cubicBezTo>
                  <a:pt x="957580" y="910590"/>
                  <a:pt x="1041400" y="829310"/>
                  <a:pt x="1041400" y="708660"/>
                </a:cubicBezTo>
                <a:cubicBezTo>
                  <a:pt x="1041400" y="589280"/>
                  <a:pt x="960120" y="511810"/>
                  <a:pt x="830580" y="511810"/>
                </a:cubicBezTo>
                <a:lnTo>
                  <a:pt x="750570" y="511810"/>
                </a:lnTo>
                <a:cubicBezTo>
                  <a:pt x="725170" y="511810"/>
                  <a:pt x="706120" y="532130"/>
                  <a:pt x="706120" y="557530"/>
                </a:cubicBezTo>
                <a:lnTo>
                  <a:pt x="706120" y="591820"/>
                </a:lnTo>
                <a:cubicBezTo>
                  <a:pt x="706120" y="598170"/>
                  <a:pt x="709930" y="603250"/>
                  <a:pt x="717550" y="603250"/>
                </a:cubicBezTo>
                <a:lnTo>
                  <a:pt x="830580" y="603250"/>
                </a:lnTo>
                <a:cubicBezTo>
                  <a:pt x="885190" y="603250"/>
                  <a:pt x="951230" y="622300"/>
                  <a:pt x="951230" y="708660"/>
                </a:cubicBezTo>
                <a:cubicBezTo>
                  <a:pt x="951230" y="807720"/>
                  <a:pt x="869950" y="817880"/>
                  <a:pt x="835660" y="817880"/>
                </a:cubicBezTo>
                <a:lnTo>
                  <a:pt x="796290" y="817880"/>
                </a:lnTo>
                <a:lnTo>
                  <a:pt x="796290" y="725170"/>
                </a:lnTo>
                <a:cubicBezTo>
                  <a:pt x="797560" y="701040"/>
                  <a:pt x="777240" y="680720"/>
                  <a:pt x="751840" y="680720"/>
                </a:cubicBezTo>
                <a:close/>
                <a:moveTo>
                  <a:pt x="2273300" y="1278890"/>
                </a:moveTo>
                <a:lnTo>
                  <a:pt x="2211070" y="1181100"/>
                </a:lnTo>
                <a:lnTo>
                  <a:pt x="2165350" y="1181100"/>
                </a:lnTo>
                <a:lnTo>
                  <a:pt x="2254250" y="1316990"/>
                </a:lnTo>
                <a:lnTo>
                  <a:pt x="2254250" y="1421130"/>
                </a:lnTo>
                <a:lnTo>
                  <a:pt x="2293620" y="1421130"/>
                </a:lnTo>
                <a:lnTo>
                  <a:pt x="2293620" y="1314450"/>
                </a:lnTo>
                <a:lnTo>
                  <a:pt x="2381250" y="1179830"/>
                </a:lnTo>
                <a:lnTo>
                  <a:pt x="2336800" y="1179830"/>
                </a:lnTo>
                <a:lnTo>
                  <a:pt x="2273300" y="1278890"/>
                </a:lnTo>
                <a:close/>
                <a:moveTo>
                  <a:pt x="3567430" y="768350"/>
                </a:moveTo>
                <a:lnTo>
                  <a:pt x="3539490" y="768350"/>
                </a:lnTo>
                <a:lnTo>
                  <a:pt x="3440430" y="1008380"/>
                </a:lnTo>
                <a:lnTo>
                  <a:pt x="3482340" y="1008380"/>
                </a:lnTo>
                <a:lnTo>
                  <a:pt x="3501390" y="961390"/>
                </a:lnTo>
                <a:lnTo>
                  <a:pt x="3604260" y="961390"/>
                </a:lnTo>
                <a:lnTo>
                  <a:pt x="3622040" y="1008380"/>
                </a:lnTo>
                <a:lnTo>
                  <a:pt x="3665220" y="1008380"/>
                </a:lnTo>
                <a:lnTo>
                  <a:pt x="3567430" y="768350"/>
                </a:lnTo>
                <a:close/>
                <a:moveTo>
                  <a:pt x="3515360" y="927100"/>
                </a:moveTo>
                <a:lnTo>
                  <a:pt x="3553460" y="831850"/>
                </a:lnTo>
                <a:lnTo>
                  <a:pt x="3591560" y="927100"/>
                </a:lnTo>
                <a:lnTo>
                  <a:pt x="3515360" y="927100"/>
                </a:lnTo>
                <a:close/>
                <a:moveTo>
                  <a:pt x="3836670" y="1212850"/>
                </a:moveTo>
                <a:cubicBezTo>
                  <a:pt x="3825240" y="1201420"/>
                  <a:pt x="3812540" y="1192530"/>
                  <a:pt x="3797300" y="1186180"/>
                </a:cubicBezTo>
                <a:cubicBezTo>
                  <a:pt x="3782060" y="1179830"/>
                  <a:pt x="3766820" y="1177290"/>
                  <a:pt x="3749040" y="1177290"/>
                </a:cubicBezTo>
                <a:cubicBezTo>
                  <a:pt x="3731260" y="1177290"/>
                  <a:pt x="3716020" y="1179830"/>
                  <a:pt x="3700780" y="1186180"/>
                </a:cubicBezTo>
                <a:cubicBezTo>
                  <a:pt x="3685540" y="1192530"/>
                  <a:pt x="3672840" y="1201420"/>
                  <a:pt x="3661410" y="1212850"/>
                </a:cubicBezTo>
                <a:cubicBezTo>
                  <a:pt x="3649980" y="1224280"/>
                  <a:pt x="3641090" y="1236980"/>
                  <a:pt x="3634740" y="1252220"/>
                </a:cubicBezTo>
                <a:cubicBezTo>
                  <a:pt x="3628390" y="1267460"/>
                  <a:pt x="3625850" y="1282700"/>
                  <a:pt x="3625850" y="1300480"/>
                </a:cubicBezTo>
                <a:cubicBezTo>
                  <a:pt x="3625850" y="1318260"/>
                  <a:pt x="3628390" y="1333500"/>
                  <a:pt x="3634740" y="1348740"/>
                </a:cubicBezTo>
                <a:cubicBezTo>
                  <a:pt x="3641090" y="1363980"/>
                  <a:pt x="3649980" y="1376680"/>
                  <a:pt x="3661410" y="1388110"/>
                </a:cubicBezTo>
                <a:cubicBezTo>
                  <a:pt x="3672840" y="1399540"/>
                  <a:pt x="3685540" y="1408430"/>
                  <a:pt x="3700780" y="1414780"/>
                </a:cubicBezTo>
                <a:cubicBezTo>
                  <a:pt x="3716020" y="1421130"/>
                  <a:pt x="3731260" y="1424940"/>
                  <a:pt x="3749040" y="1424940"/>
                </a:cubicBezTo>
                <a:cubicBezTo>
                  <a:pt x="3765550" y="1424940"/>
                  <a:pt x="3782060" y="1421130"/>
                  <a:pt x="3796030" y="1414780"/>
                </a:cubicBezTo>
                <a:cubicBezTo>
                  <a:pt x="3811270" y="1408430"/>
                  <a:pt x="3823970" y="1399540"/>
                  <a:pt x="3835400" y="1388110"/>
                </a:cubicBezTo>
                <a:cubicBezTo>
                  <a:pt x="3846830" y="1376680"/>
                  <a:pt x="3855720" y="1363980"/>
                  <a:pt x="3862070" y="1348740"/>
                </a:cubicBezTo>
                <a:cubicBezTo>
                  <a:pt x="3868420" y="1333500"/>
                  <a:pt x="3870960" y="1318260"/>
                  <a:pt x="3870960" y="1300480"/>
                </a:cubicBezTo>
                <a:cubicBezTo>
                  <a:pt x="3870960" y="1282700"/>
                  <a:pt x="3868420" y="1267460"/>
                  <a:pt x="3862070" y="1252220"/>
                </a:cubicBezTo>
                <a:cubicBezTo>
                  <a:pt x="3856990" y="1236980"/>
                  <a:pt x="3848100" y="1224280"/>
                  <a:pt x="3836670" y="1212850"/>
                </a:cubicBezTo>
                <a:close/>
                <a:moveTo>
                  <a:pt x="3821430" y="1344930"/>
                </a:moveTo>
                <a:cubicBezTo>
                  <a:pt x="3813810" y="1357630"/>
                  <a:pt x="3804920" y="1367790"/>
                  <a:pt x="3792220" y="1375410"/>
                </a:cubicBezTo>
                <a:cubicBezTo>
                  <a:pt x="3779520" y="1383030"/>
                  <a:pt x="3765550" y="1386840"/>
                  <a:pt x="3749040" y="1386840"/>
                </a:cubicBezTo>
                <a:cubicBezTo>
                  <a:pt x="3737610" y="1386840"/>
                  <a:pt x="3726180" y="1384300"/>
                  <a:pt x="3716020" y="1380490"/>
                </a:cubicBezTo>
                <a:cubicBezTo>
                  <a:pt x="3705860" y="1376680"/>
                  <a:pt x="3696970" y="1370330"/>
                  <a:pt x="3690620" y="1362710"/>
                </a:cubicBezTo>
                <a:cubicBezTo>
                  <a:pt x="3683000" y="1355090"/>
                  <a:pt x="3677920" y="1346200"/>
                  <a:pt x="3674110" y="1334770"/>
                </a:cubicBezTo>
                <a:cubicBezTo>
                  <a:pt x="3670300" y="1324610"/>
                  <a:pt x="3667760" y="1311910"/>
                  <a:pt x="3667760" y="1300480"/>
                </a:cubicBezTo>
                <a:cubicBezTo>
                  <a:pt x="3667760" y="1283970"/>
                  <a:pt x="3671570" y="1268730"/>
                  <a:pt x="3677920" y="1256030"/>
                </a:cubicBezTo>
                <a:cubicBezTo>
                  <a:pt x="3684270" y="1243330"/>
                  <a:pt x="3694430" y="1233170"/>
                  <a:pt x="3707130" y="1225550"/>
                </a:cubicBezTo>
                <a:cubicBezTo>
                  <a:pt x="3719830" y="1217930"/>
                  <a:pt x="3733800" y="1214120"/>
                  <a:pt x="3749040" y="1214120"/>
                </a:cubicBezTo>
                <a:cubicBezTo>
                  <a:pt x="3761740" y="1214120"/>
                  <a:pt x="3771900" y="1216660"/>
                  <a:pt x="3782060" y="1220470"/>
                </a:cubicBezTo>
                <a:cubicBezTo>
                  <a:pt x="3792220" y="1224280"/>
                  <a:pt x="3801110" y="1230630"/>
                  <a:pt x="3807460" y="1238250"/>
                </a:cubicBezTo>
                <a:cubicBezTo>
                  <a:pt x="3815080" y="1245870"/>
                  <a:pt x="3820160" y="1254760"/>
                  <a:pt x="3823970" y="1264920"/>
                </a:cubicBezTo>
                <a:cubicBezTo>
                  <a:pt x="3827780" y="1275080"/>
                  <a:pt x="3830320" y="1286510"/>
                  <a:pt x="3830320" y="1299210"/>
                </a:cubicBezTo>
                <a:cubicBezTo>
                  <a:pt x="3832860" y="1316990"/>
                  <a:pt x="3829050" y="1332230"/>
                  <a:pt x="3821430" y="1344930"/>
                </a:cubicBezTo>
                <a:close/>
                <a:moveTo>
                  <a:pt x="3834130" y="897890"/>
                </a:moveTo>
                <a:cubicBezTo>
                  <a:pt x="3845560" y="891540"/>
                  <a:pt x="3854450" y="883920"/>
                  <a:pt x="3860800" y="873760"/>
                </a:cubicBezTo>
                <a:cubicBezTo>
                  <a:pt x="3867150" y="863600"/>
                  <a:pt x="3869690" y="850900"/>
                  <a:pt x="3869690" y="836930"/>
                </a:cubicBezTo>
                <a:cubicBezTo>
                  <a:pt x="3869690" y="824230"/>
                  <a:pt x="3867150" y="811530"/>
                  <a:pt x="3860800" y="801370"/>
                </a:cubicBezTo>
                <a:cubicBezTo>
                  <a:pt x="3854450" y="791210"/>
                  <a:pt x="3845560" y="782320"/>
                  <a:pt x="3834130" y="777240"/>
                </a:cubicBezTo>
                <a:cubicBezTo>
                  <a:pt x="3822700" y="770890"/>
                  <a:pt x="3810000" y="768350"/>
                  <a:pt x="3794760" y="768350"/>
                </a:cubicBezTo>
                <a:lnTo>
                  <a:pt x="3743960" y="768350"/>
                </a:lnTo>
                <a:lnTo>
                  <a:pt x="3731260" y="768350"/>
                </a:lnTo>
                <a:lnTo>
                  <a:pt x="3704590" y="768350"/>
                </a:lnTo>
                <a:lnTo>
                  <a:pt x="3704590" y="1008380"/>
                </a:lnTo>
                <a:lnTo>
                  <a:pt x="3743960" y="1008380"/>
                </a:lnTo>
                <a:lnTo>
                  <a:pt x="3743960" y="906780"/>
                </a:lnTo>
                <a:lnTo>
                  <a:pt x="3754120" y="906780"/>
                </a:lnTo>
                <a:lnTo>
                  <a:pt x="3836670" y="1008380"/>
                </a:lnTo>
                <a:lnTo>
                  <a:pt x="3886200" y="1008380"/>
                </a:lnTo>
                <a:lnTo>
                  <a:pt x="3801110" y="905510"/>
                </a:lnTo>
                <a:cubicBezTo>
                  <a:pt x="3813810" y="905510"/>
                  <a:pt x="3825240" y="902970"/>
                  <a:pt x="3834130" y="897890"/>
                </a:cubicBezTo>
                <a:close/>
                <a:moveTo>
                  <a:pt x="3743960" y="873760"/>
                </a:moveTo>
                <a:lnTo>
                  <a:pt x="3743960" y="802640"/>
                </a:lnTo>
                <a:lnTo>
                  <a:pt x="3792220" y="802640"/>
                </a:lnTo>
                <a:cubicBezTo>
                  <a:pt x="3804920" y="802640"/>
                  <a:pt x="3813810" y="806450"/>
                  <a:pt x="3820160" y="812800"/>
                </a:cubicBezTo>
                <a:cubicBezTo>
                  <a:pt x="3826510" y="819150"/>
                  <a:pt x="3830320" y="828040"/>
                  <a:pt x="3830320" y="838200"/>
                </a:cubicBezTo>
                <a:cubicBezTo>
                  <a:pt x="3830320" y="849630"/>
                  <a:pt x="3826510" y="858520"/>
                  <a:pt x="3820160" y="864870"/>
                </a:cubicBezTo>
                <a:cubicBezTo>
                  <a:pt x="3813810" y="871220"/>
                  <a:pt x="3803650" y="873760"/>
                  <a:pt x="3792220" y="873760"/>
                </a:cubicBezTo>
                <a:lnTo>
                  <a:pt x="3743960" y="873760"/>
                </a:lnTo>
                <a:close/>
                <a:moveTo>
                  <a:pt x="3474720" y="1314450"/>
                </a:moveTo>
                <a:lnTo>
                  <a:pt x="3585210" y="1314450"/>
                </a:lnTo>
                <a:lnTo>
                  <a:pt x="3585210" y="1280160"/>
                </a:lnTo>
                <a:lnTo>
                  <a:pt x="3474720" y="1280160"/>
                </a:lnTo>
                <a:lnTo>
                  <a:pt x="3474720" y="1215390"/>
                </a:lnTo>
                <a:lnTo>
                  <a:pt x="3595370" y="1215390"/>
                </a:lnTo>
                <a:lnTo>
                  <a:pt x="3595370" y="1179830"/>
                </a:lnTo>
                <a:lnTo>
                  <a:pt x="3474720" y="1179830"/>
                </a:lnTo>
                <a:lnTo>
                  <a:pt x="3462020" y="1179830"/>
                </a:lnTo>
                <a:lnTo>
                  <a:pt x="3435350" y="1179830"/>
                </a:lnTo>
                <a:lnTo>
                  <a:pt x="3435350" y="1419860"/>
                </a:lnTo>
                <a:lnTo>
                  <a:pt x="3462020" y="1419860"/>
                </a:lnTo>
                <a:lnTo>
                  <a:pt x="3474720" y="1419860"/>
                </a:lnTo>
                <a:lnTo>
                  <a:pt x="3596640" y="1419860"/>
                </a:lnTo>
                <a:lnTo>
                  <a:pt x="3596640" y="1384300"/>
                </a:lnTo>
                <a:lnTo>
                  <a:pt x="3474720" y="1384300"/>
                </a:lnTo>
                <a:lnTo>
                  <a:pt x="3474720" y="1314450"/>
                </a:lnTo>
                <a:close/>
                <a:moveTo>
                  <a:pt x="4171950" y="1179830"/>
                </a:moveTo>
                <a:lnTo>
                  <a:pt x="4132580" y="1179830"/>
                </a:lnTo>
                <a:lnTo>
                  <a:pt x="4132580" y="1419860"/>
                </a:lnTo>
                <a:lnTo>
                  <a:pt x="4159250" y="1419860"/>
                </a:lnTo>
                <a:lnTo>
                  <a:pt x="4171950" y="1419860"/>
                </a:lnTo>
                <a:lnTo>
                  <a:pt x="4284980" y="1419860"/>
                </a:lnTo>
                <a:lnTo>
                  <a:pt x="4284980" y="1384300"/>
                </a:lnTo>
                <a:lnTo>
                  <a:pt x="4171950" y="1384300"/>
                </a:lnTo>
                <a:lnTo>
                  <a:pt x="4171950" y="1179830"/>
                </a:lnTo>
                <a:close/>
                <a:moveTo>
                  <a:pt x="4367530" y="1384300"/>
                </a:moveTo>
                <a:lnTo>
                  <a:pt x="4367530" y="1314450"/>
                </a:lnTo>
                <a:lnTo>
                  <a:pt x="4478020" y="1314450"/>
                </a:lnTo>
                <a:lnTo>
                  <a:pt x="4478020" y="1280160"/>
                </a:lnTo>
                <a:lnTo>
                  <a:pt x="4367530" y="1280160"/>
                </a:lnTo>
                <a:lnTo>
                  <a:pt x="4367530" y="1215390"/>
                </a:lnTo>
                <a:lnTo>
                  <a:pt x="4488180" y="1215390"/>
                </a:lnTo>
                <a:lnTo>
                  <a:pt x="4488180" y="1179830"/>
                </a:lnTo>
                <a:lnTo>
                  <a:pt x="4367530" y="1179830"/>
                </a:lnTo>
                <a:lnTo>
                  <a:pt x="4354830" y="1179830"/>
                </a:lnTo>
                <a:lnTo>
                  <a:pt x="4328160" y="1179830"/>
                </a:lnTo>
                <a:lnTo>
                  <a:pt x="4328160" y="1419860"/>
                </a:lnTo>
                <a:lnTo>
                  <a:pt x="4354830" y="1419860"/>
                </a:lnTo>
                <a:lnTo>
                  <a:pt x="4367530" y="1419860"/>
                </a:lnTo>
                <a:lnTo>
                  <a:pt x="4489450" y="1419860"/>
                </a:lnTo>
                <a:lnTo>
                  <a:pt x="4489450" y="1384300"/>
                </a:lnTo>
                <a:lnTo>
                  <a:pt x="4367530" y="1384300"/>
                </a:lnTo>
                <a:close/>
                <a:moveTo>
                  <a:pt x="4050030" y="1188720"/>
                </a:moveTo>
                <a:cubicBezTo>
                  <a:pt x="4038600" y="1182370"/>
                  <a:pt x="4024630" y="1179830"/>
                  <a:pt x="4009390" y="1179830"/>
                </a:cubicBezTo>
                <a:lnTo>
                  <a:pt x="3959860" y="1179830"/>
                </a:lnTo>
                <a:lnTo>
                  <a:pt x="3947160" y="1179830"/>
                </a:lnTo>
                <a:lnTo>
                  <a:pt x="3920490" y="1179830"/>
                </a:lnTo>
                <a:lnTo>
                  <a:pt x="3920490" y="1419860"/>
                </a:lnTo>
                <a:lnTo>
                  <a:pt x="3959860" y="1419860"/>
                </a:lnTo>
                <a:lnTo>
                  <a:pt x="3959860" y="1329690"/>
                </a:lnTo>
                <a:lnTo>
                  <a:pt x="4009390" y="1329690"/>
                </a:lnTo>
                <a:cubicBezTo>
                  <a:pt x="4024630" y="1329690"/>
                  <a:pt x="4038600" y="1327150"/>
                  <a:pt x="4050030" y="1320800"/>
                </a:cubicBezTo>
                <a:cubicBezTo>
                  <a:pt x="4061460" y="1314450"/>
                  <a:pt x="4071620" y="1305560"/>
                  <a:pt x="4077970" y="1294130"/>
                </a:cubicBezTo>
                <a:cubicBezTo>
                  <a:pt x="4084320" y="1282700"/>
                  <a:pt x="4088130" y="1270000"/>
                  <a:pt x="4088130" y="1254760"/>
                </a:cubicBezTo>
                <a:cubicBezTo>
                  <a:pt x="4088130" y="1239520"/>
                  <a:pt x="4084320" y="1226820"/>
                  <a:pt x="4077970" y="1215390"/>
                </a:cubicBezTo>
                <a:cubicBezTo>
                  <a:pt x="4071620" y="1203960"/>
                  <a:pt x="4061460" y="1195070"/>
                  <a:pt x="4050030" y="1188720"/>
                </a:cubicBezTo>
                <a:close/>
                <a:moveTo>
                  <a:pt x="4043680" y="1276350"/>
                </a:moveTo>
                <a:cubicBezTo>
                  <a:pt x="4039870" y="1282700"/>
                  <a:pt x="4034790" y="1286510"/>
                  <a:pt x="4028440" y="1290320"/>
                </a:cubicBezTo>
                <a:cubicBezTo>
                  <a:pt x="4022090" y="1294130"/>
                  <a:pt x="4014470" y="1295400"/>
                  <a:pt x="4006850" y="1295400"/>
                </a:cubicBezTo>
                <a:lnTo>
                  <a:pt x="3958590" y="1295400"/>
                </a:lnTo>
                <a:lnTo>
                  <a:pt x="3958590" y="1214120"/>
                </a:lnTo>
                <a:lnTo>
                  <a:pt x="4006850" y="1214120"/>
                </a:lnTo>
                <a:cubicBezTo>
                  <a:pt x="4014470" y="1214120"/>
                  <a:pt x="4022090" y="1215390"/>
                  <a:pt x="4028440" y="1219200"/>
                </a:cubicBezTo>
                <a:cubicBezTo>
                  <a:pt x="4034790" y="1223010"/>
                  <a:pt x="4039870" y="1226820"/>
                  <a:pt x="4043680" y="1233170"/>
                </a:cubicBezTo>
                <a:cubicBezTo>
                  <a:pt x="4047490" y="1239520"/>
                  <a:pt x="4048760" y="1245870"/>
                  <a:pt x="4048760" y="1254760"/>
                </a:cubicBezTo>
                <a:cubicBezTo>
                  <a:pt x="4048760" y="1263650"/>
                  <a:pt x="4047490" y="1270000"/>
                  <a:pt x="4043680" y="1276350"/>
                </a:cubicBezTo>
                <a:close/>
                <a:moveTo>
                  <a:pt x="3370580" y="967740"/>
                </a:moveTo>
                <a:cubicBezTo>
                  <a:pt x="3360420" y="972820"/>
                  <a:pt x="3347720" y="974090"/>
                  <a:pt x="3333750" y="974090"/>
                </a:cubicBezTo>
                <a:cubicBezTo>
                  <a:pt x="3322320" y="974090"/>
                  <a:pt x="3310890" y="971550"/>
                  <a:pt x="3300730" y="967740"/>
                </a:cubicBezTo>
                <a:cubicBezTo>
                  <a:pt x="3290570" y="963930"/>
                  <a:pt x="3282950" y="957580"/>
                  <a:pt x="3275330" y="949960"/>
                </a:cubicBezTo>
                <a:cubicBezTo>
                  <a:pt x="3267710" y="942340"/>
                  <a:pt x="3262630" y="933450"/>
                  <a:pt x="3258820" y="923290"/>
                </a:cubicBezTo>
                <a:cubicBezTo>
                  <a:pt x="3255010" y="913130"/>
                  <a:pt x="3252470" y="901700"/>
                  <a:pt x="3252470" y="889000"/>
                </a:cubicBezTo>
                <a:cubicBezTo>
                  <a:pt x="3252470" y="876300"/>
                  <a:pt x="3255010" y="864870"/>
                  <a:pt x="3258820" y="854710"/>
                </a:cubicBezTo>
                <a:cubicBezTo>
                  <a:pt x="3262630" y="844550"/>
                  <a:pt x="3267710" y="835660"/>
                  <a:pt x="3275330" y="826770"/>
                </a:cubicBezTo>
                <a:cubicBezTo>
                  <a:pt x="3282950" y="819150"/>
                  <a:pt x="3290570" y="812800"/>
                  <a:pt x="3300730" y="808990"/>
                </a:cubicBezTo>
                <a:cubicBezTo>
                  <a:pt x="3310890" y="805180"/>
                  <a:pt x="3321050" y="802640"/>
                  <a:pt x="3333750" y="802640"/>
                </a:cubicBezTo>
                <a:cubicBezTo>
                  <a:pt x="3347720" y="802640"/>
                  <a:pt x="3359150" y="805180"/>
                  <a:pt x="3369310" y="808990"/>
                </a:cubicBezTo>
                <a:cubicBezTo>
                  <a:pt x="3379470" y="812800"/>
                  <a:pt x="3388360" y="819150"/>
                  <a:pt x="3394710" y="826770"/>
                </a:cubicBezTo>
                <a:lnTo>
                  <a:pt x="3421380" y="800100"/>
                </a:lnTo>
                <a:cubicBezTo>
                  <a:pt x="3409950" y="788670"/>
                  <a:pt x="3397250" y="779780"/>
                  <a:pt x="3383280" y="773430"/>
                </a:cubicBezTo>
                <a:cubicBezTo>
                  <a:pt x="3369310" y="767080"/>
                  <a:pt x="3352800" y="763270"/>
                  <a:pt x="3332480" y="763270"/>
                </a:cubicBezTo>
                <a:cubicBezTo>
                  <a:pt x="3314700" y="763270"/>
                  <a:pt x="3299460" y="767080"/>
                  <a:pt x="3284220" y="773430"/>
                </a:cubicBezTo>
                <a:cubicBezTo>
                  <a:pt x="3268980" y="779780"/>
                  <a:pt x="3256280" y="788670"/>
                  <a:pt x="3246120" y="800100"/>
                </a:cubicBezTo>
                <a:cubicBezTo>
                  <a:pt x="3234690" y="811530"/>
                  <a:pt x="3227070" y="824230"/>
                  <a:pt x="3220720" y="839470"/>
                </a:cubicBezTo>
                <a:cubicBezTo>
                  <a:pt x="3214370" y="854710"/>
                  <a:pt x="3211830" y="869950"/>
                  <a:pt x="3211830" y="887730"/>
                </a:cubicBezTo>
                <a:cubicBezTo>
                  <a:pt x="3211830" y="905510"/>
                  <a:pt x="3214370" y="920750"/>
                  <a:pt x="3220720" y="935990"/>
                </a:cubicBezTo>
                <a:cubicBezTo>
                  <a:pt x="3227070" y="951230"/>
                  <a:pt x="3234690" y="963930"/>
                  <a:pt x="3246120" y="975360"/>
                </a:cubicBezTo>
                <a:cubicBezTo>
                  <a:pt x="3257550" y="986790"/>
                  <a:pt x="3270250" y="995680"/>
                  <a:pt x="3284220" y="1002030"/>
                </a:cubicBezTo>
                <a:cubicBezTo>
                  <a:pt x="3299460" y="1008380"/>
                  <a:pt x="3314700" y="1010920"/>
                  <a:pt x="3332480" y="1010920"/>
                </a:cubicBezTo>
                <a:cubicBezTo>
                  <a:pt x="3351530" y="1010920"/>
                  <a:pt x="3369310" y="1007110"/>
                  <a:pt x="3383280" y="1000760"/>
                </a:cubicBezTo>
                <a:cubicBezTo>
                  <a:pt x="3398520" y="994410"/>
                  <a:pt x="3411220" y="985520"/>
                  <a:pt x="3422650" y="974090"/>
                </a:cubicBezTo>
                <a:lnTo>
                  <a:pt x="3395980" y="947420"/>
                </a:lnTo>
                <a:cubicBezTo>
                  <a:pt x="3388360" y="956310"/>
                  <a:pt x="3380740" y="962660"/>
                  <a:pt x="3370580" y="967740"/>
                </a:cubicBezTo>
                <a:close/>
                <a:moveTo>
                  <a:pt x="2829560" y="916940"/>
                </a:moveTo>
                <a:cubicBezTo>
                  <a:pt x="2829560" y="928370"/>
                  <a:pt x="2827020" y="938530"/>
                  <a:pt x="2821940" y="947420"/>
                </a:cubicBezTo>
                <a:cubicBezTo>
                  <a:pt x="2816860" y="956310"/>
                  <a:pt x="2810510" y="962660"/>
                  <a:pt x="2802890" y="967740"/>
                </a:cubicBezTo>
                <a:cubicBezTo>
                  <a:pt x="2795270" y="972820"/>
                  <a:pt x="2785110" y="975360"/>
                  <a:pt x="2774950" y="975360"/>
                </a:cubicBezTo>
                <a:cubicBezTo>
                  <a:pt x="2764790" y="975360"/>
                  <a:pt x="2754630" y="972820"/>
                  <a:pt x="2747010" y="967740"/>
                </a:cubicBezTo>
                <a:cubicBezTo>
                  <a:pt x="2739390" y="962660"/>
                  <a:pt x="2731770" y="956310"/>
                  <a:pt x="2726690" y="947420"/>
                </a:cubicBezTo>
                <a:cubicBezTo>
                  <a:pt x="2721610" y="938530"/>
                  <a:pt x="2719070" y="928370"/>
                  <a:pt x="2719070" y="916940"/>
                </a:cubicBezTo>
                <a:lnTo>
                  <a:pt x="2719070" y="768350"/>
                </a:lnTo>
                <a:lnTo>
                  <a:pt x="2679700" y="768350"/>
                </a:lnTo>
                <a:lnTo>
                  <a:pt x="2679700" y="916940"/>
                </a:lnTo>
                <a:cubicBezTo>
                  <a:pt x="2679700" y="934720"/>
                  <a:pt x="2683510" y="951230"/>
                  <a:pt x="2692400" y="965200"/>
                </a:cubicBezTo>
                <a:cubicBezTo>
                  <a:pt x="2701290" y="979170"/>
                  <a:pt x="2712720" y="990600"/>
                  <a:pt x="2726690" y="999490"/>
                </a:cubicBezTo>
                <a:cubicBezTo>
                  <a:pt x="2740660" y="1007110"/>
                  <a:pt x="2757170" y="1012190"/>
                  <a:pt x="2774950" y="1012190"/>
                </a:cubicBezTo>
                <a:cubicBezTo>
                  <a:pt x="2792730" y="1012190"/>
                  <a:pt x="2809240" y="1008380"/>
                  <a:pt x="2823210" y="999490"/>
                </a:cubicBezTo>
                <a:cubicBezTo>
                  <a:pt x="2837180" y="991870"/>
                  <a:pt x="2848610" y="980440"/>
                  <a:pt x="2857500" y="965200"/>
                </a:cubicBezTo>
                <a:cubicBezTo>
                  <a:pt x="2865120" y="951230"/>
                  <a:pt x="2870200" y="934720"/>
                  <a:pt x="2870200" y="916940"/>
                </a:cubicBezTo>
                <a:lnTo>
                  <a:pt x="2870200" y="767080"/>
                </a:lnTo>
                <a:lnTo>
                  <a:pt x="2830830" y="767080"/>
                </a:lnTo>
                <a:lnTo>
                  <a:pt x="2830830" y="916940"/>
                </a:lnTo>
                <a:close/>
                <a:moveTo>
                  <a:pt x="2598420" y="388620"/>
                </a:moveTo>
                <a:cubicBezTo>
                  <a:pt x="2586990" y="377190"/>
                  <a:pt x="2574290" y="368300"/>
                  <a:pt x="2559050" y="361950"/>
                </a:cubicBezTo>
                <a:cubicBezTo>
                  <a:pt x="2543810" y="355600"/>
                  <a:pt x="2528570" y="353060"/>
                  <a:pt x="2510790" y="353060"/>
                </a:cubicBezTo>
                <a:cubicBezTo>
                  <a:pt x="2493010" y="353060"/>
                  <a:pt x="2477770" y="355600"/>
                  <a:pt x="2462530" y="361950"/>
                </a:cubicBezTo>
                <a:cubicBezTo>
                  <a:pt x="2447290" y="368300"/>
                  <a:pt x="2434590" y="377190"/>
                  <a:pt x="2423160" y="388620"/>
                </a:cubicBezTo>
                <a:cubicBezTo>
                  <a:pt x="2411730" y="400050"/>
                  <a:pt x="2402840" y="412750"/>
                  <a:pt x="2396490" y="427990"/>
                </a:cubicBezTo>
                <a:cubicBezTo>
                  <a:pt x="2390140" y="443230"/>
                  <a:pt x="2387600" y="458470"/>
                  <a:pt x="2387600" y="476250"/>
                </a:cubicBezTo>
                <a:cubicBezTo>
                  <a:pt x="2387600" y="494030"/>
                  <a:pt x="2390140" y="509270"/>
                  <a:pt x="2396490" y="524510"/>
                </a:cubicBezTo>
                <a:cubicBezTo>
                  <a:pt x="2402840" y="539750"/>
                  <a:pt x="2411730" y="552450"/>
                  <a:pt x="2423160" y="563880"/>
                </a:cubicBezTo>
                <a:cubicBezTo>
                  <a:pt x="2434590" y="575310"/>
                  <a:pt x="2447290" y="584200"/>
                  <a:pt x="2462530" y="590550"/>
                </a:cubicBezTo>
                <a:cubicBezTo>
                  <a:pt x="2477770" y="596900"/>
                  <a:pt x="2493010" y="600710"/>
                  <a:pt x="2510790" y="600710"/>
                </a:cubicBezTo>
                <a:cubicBezTo>
                  <a:pt x="2527300" y="600710"/>
                  <a:pt x="2543810" y="596900"/>
                  <a:pt x="2557780" y="590550"/>
                </a:cubicBezTo>
                <a:cubicBezTo>
                  <a:pt x="2573020" y="584200"/>
                  <a:pt x="2585720" y="575310"/>
                  <a:pt x="2597150" y="563880"/>
                </a:cubicBezTo>
                <a:cubicBezTo>
                  <a:pt x="2608580" y="552450"/>
                  <a:pt x="2617470" y="539750"/>
                  <a:pt x="2623820" y="524510"/>
                </a:cubicBezTo>
                <a:cubicBezTo>
                  <a:pt x="2630170" y="509270"/>
                  <a:pt x="2632710" y="494030"/>
                  <a:pt x="2632710" y="476250"/>
                </a:cubicBezTo>
                <a:cubicBezTo>
                  <a:pt x="2632710" y="458470"/>
                  <a:pt x="2630170" y="443230"/>
                  <a:pt x="2623820" y="427990"/>
                </a:cubicBezTo>
                <a:cubicBezTo>
                  <a:pt x="2618740" y="412750"/>
                  <a:pt x="2609850" y="398780"/>
                  <a:pt x="2598420" y="388620"/>
                </a:cubicBezTo>
                <a:close/>
                <a:moveTo>
                  <a:pt x="2583180" y="520700"/>
                </a:moveTo>
                <a:cubicBezTo>
                  <a:pt x="2575560" y="533400"/>
                  <a:pt x="2566670" y="543560"/>
                  <a:pt x="2553970" y="551180"/>
                </a:cubicBezTo>
                <a:cubicBezTo>
                  <a:pt x="2541270" y="558800"/>
                  <a:pt x="2527300" y="562610"/>
                  <a:pt x="2510790" y="562610"/>
                </a:cubicBezTo>
                <a:cubicBezTo>
                  <a:pt x="2499360" y="562610"/>
                  <a:pt x="2487930" y="560070"/>
                  <a:pt x="2477770" y="556260"/>
                </a:cubicBezTo>
                <a:cubicBezTo>
                  <a:pt x="2467610" y="552450"/>
                  <a:pt x="2458720" y="546100"/>
                  <a:pt x="2452370" y="538480"/>
                </a:cubicBezTo>
                <a:cubicBezTo>
                  <a:pt x="2444750" y="530860"/>
                  <a:pt x="2439670" y="521970"/>
                  <a:pt x="2435860" y="510540"/>
                </a:cubicBezTo>
                <a:cubicBezTo>
                  <a:pt x="2432050" y="500380"/>
                  <a:pt x="2429510" y="487680"/>
                  <a:pt x="2429510" y="476250"/>
                </a:cubicBezTo>
                <a:cubicBezTo>
                  <a:pt x="2429510" y="459740"/>
                  <a:pt x="2433320" y="444500"/>
                  <a:pt x="2439670" y="431800"/>
                </a:cubicBezTo>
                <a:cubicBezTo>
                  <a:pt x="2447290" y="419100"/>
                  <a:pt x="2456180" y="408940"/>
                  <a:pt x="2468880" y="401320"/>
                </a:cubicBezTo>
                <a:cubicBezTo>
                  <a:pt x="2481580" y="393700"/>
                  <a:pt x="2495550" y="389890"/>
                  <a:pt x="2510790" y="389890"/>
                </a:cubicBezTo>
                <a:cubicBezTo>
                  <a:pt x="2523490" y="389890"/>
                  <a:pt x="2533650" y="392430"/>
                  <a:pt x="2543810" y="396240"/>
                </a:cubicBezTo>
                <a:cubicBezTo>
                  <a:pt x="2553970" y="400050"/>
                  <a:pt x="2562860" y="406400"/>
                  <a:pt x="2569210" y="414020"/>
                </a:cubicBezTo>
                <a:cubicBezTo>
                  <a:pt x="2576830" y="421640"/>
                  <a:pt x="2581910" y="430530"/>
                  <a:pt x="2585720" y="440690"/>
                </a:cubicBezTo>
                <a:cubicBezTo>
                  <a:pt x="2589530" y="450850"/>
                  <a:pt x="2592070" y="462280"/>
                  <a:pt x="2592070" y="474980"/>
                </a:cubicBezTo>
                <a:cubicBezTo>
                  <a:pt x="2593340" y="492760"/>
                  <a:pt x="2590800" y="506730"/>
                  <a:pt x="2583180" y="520700"/>
                </a:cubicBezTo>
                <a:close/>
                <a:moveTo>
                  <a:pt x="2829560" y="1329690"/>
                </a:moveTo>
                <a:cubicBezTo>
                  <a:pt x="2829560" y="1341120"/>
                  <a:pt x="2827020" y="1351280"/>
                  <a:pt x="2821940" y="1360170"/>
                </a:cubicBezTo>
                <a:cubicBezTo>
                  <a:pt x="2816860" y="1369060"/>
                  <a:pt x="2810510" y="1375410"/>
                  <a:pt x="2802890" y="1380490"/>
                </a:cubicBezTo>
                <a:cubicBezTo>
                  <a:pt x="2795270" y="1385570"/>
                  <a:pt x="2785110" y="1388110"/>
                  <a:pt x="2774950" y="1388110"/>
                </a:cubicBezTo>
                <a:cubicBezTo>
                  <a:pt x="2764790" y="1388110"/>
                  <a:pt x="2754630" y="1385570"/>
                  <a:pt x="2747010" y="1380490"/>
                </a:cubicBezTo>
                <a:cubicBezTo>
                  <a:pt x="2738120" y="1375410"/>
                  <a:pt x="2731770" y="1369060"/>
                  <a:pt x="2726690" y="1360170"/>
                </a:cubicBezTo>
                <a:cubicBezTo>
                  <a:pt x="2721610" y="1351280"/>
                  <a:pt x="2719070" y="1341120"/>
                  <a:pt x="2719070" y="1329690"/>
                </a:cubicBezTo>
                <a:lnTo>
                  <a:pt x="2719070" y="1181100"/>
                </a:lnTo>
                <a:lnTo>
                  <a:pt x="2679700" y="1181100"/>
                </a:lnTo>
                <a:lnTo>
                  <a:pt x="2679700" y="1329690"/>
                </a:lnTo>
                <a:cubicBezTo>
                  <a:pt x="2679700" y="1347470"/>
                  <a:pt x="2683510" y="1363980"/>
                  <a:pt x="2692400" y="1377950"/>
                </a:cubicBezTo>
                <a:cubicBezTo>
                  <a:pt x="2701290" y="1391920"/>
                  <a:pt x="2712720" y="1403350"/>
                  <a:pt x="2726690" y="1412240"/>
                </a:cubicBezTo>
                <a:cubicBezTo>
                  <a:pt x="2740660" y="1419860"/>
                  <a:pt x="2757170" y="1424940"/>
                  <a:pt x="2774950" y="1424940"/>
                </a:cubicBezTo>
                <a:cubicBezTo>
                  <a:pt x="2792730" y="1424940"/>
                  <a:pt x="2809240" y="1421130"/>
                  <a:pt x="2823210" y="1412240"/>
                </a:cubicBezTo>
                <a:cubicBezTo>
                  <a:pt x="2837180" y="1404620"/>
                  <a:pt x="2848610" y="1393190"/>
                  <a:pt x="2857500" y="1377950"/>
                </a:cubicBezTo>
                <a:cubicBezTo>
                  <a:pt x="2865120" y="1363980"/>
                  <a:pt x="2870200" y="1347470"/>
                  <a:pt x="2870200" y="1329690"/>
                </a:cubicBezTo>
                <a:lnTo>
                  <a:pt x="2870200" y="1179830"/>
                </a:lnTo>
                <a:lnTo>
                  <a:pt x="2830830" y="1179830"/>
                </a:lnTo>
                <a:lnTo>
                  <a:pt x="2830830" y="1329690"/>
                </a:lnTo>
                <a:close/>
                <a:moveTo>
                  <a:pt x="2829560" y="504190"/>
                </a:moveTo>
                <a:cubicBezTo>
                  <a:pt x="2829560" y="515620"/>
                  <a:pt x="2827020" y="525780"/>
                  <a:pt x="2821940" y="534670"/>
                </a:cubicBezTo>
                <a:cubicBezTo>
                  <a:pt x="2816860" y="543560"/>
                  <a:pt x="2810510" y="549910"/>
                  <a:pt x="2802890" y="554990"/>
                </a:cubicBezTo>
                <a:cubicBezTo>
                  <a:pt x="2795270" y="560070"/>
                  <a:pt x="2785110" y="562610"/>
                  <a:pt x="2774950" y="562610"/>
                </a:cubicBezTo>
                <a:cubicBezTo>
                  <a:pt x="2764790" y="562610"/>
                  <a:pt x="2754630" y="560070"/>
                  <a:pt x="2747010" y="554990"/>
                </a:cubicBezTo>
                <a:cubicBezTo>
                  <a:pt x="2738120" y="549910"/>
                  <a:pt x="2731770" y="543560"/>
                  <a:pt x="2726690" y="534670"/>
                </a:cubicBezTo>
                <a:cubicBezTo>
                  <a:pt x="2721610" y="525780"/>
                  <a:pt x="2719070" y="515620"/>
                  <a:pt x="2719070" y="504190"/>
                </a:cubicBezTo>
                <a:lnTo>
                  <a:pt x="2719070" y="355600"/>
                </a:lnTo>
                <a:lnTo>
                  <a:pt x="2679700" y="355600"/>
                </a:lnTo>
                <a:lnTo>
                  <a:pt x="2679700" y="504190"/>
                </a:lnTo>
                <a:cubicBezTo>
                  <a:pt x="2679700" y="521970"/>
                  <a:pt x="2683510" y="538480"/>
                  <a:pt x="2692400" y="552450"/>
                </a:cubicBezTo>
                <a:cubicBezTo>
                  <a:pt x="2701290" y="566420"/>
                  <a:pt x="2712720" y="577850"/>
                  <a:pt x="2726690" y="586740"/>
                </a:cubicBezTo>
                <a:cubicBezTo>
                  <a:pt x="2740660" y="594360"/>
                  <a:pt x="2757170" y="599440"/>
                  <a:pt x="2774950" y="599440"/>
                </a:cubicBezTo>
                <a:cubicBezTo>
                  <a:pt x="2792730" y="599440"/>
                  <a:pt x="2809240" y="595630"/>
                  <a:pt x="2823210" y="586740"/>
                </a:cubicBezTo>
                <a:cubicBezTo>
                  <a:pt x="2837180" y="579120"/>
                  <a:pt x="2848610" y="567690"/>
                  <a:pt x="2857500" y="552450"/>
                </a:cubicBezTo>
                <a:cubicBezTo>
                  <a:pt x="2865120" y="538480"/>
                  <a:pt x="2870200" y="521970"/>
                  <a:pt x="2870200" y="504190"/>
                </a:cubicBezTo>
                <a:lnTo>
                  <a:pt x="2870200" y="355600"/>
                </a:lnTo>
                <a:lnTo>
                  <a:pt x="2830830" y="355600"/>
                </a:lnTo>
                <a:lnTo>
                  <a:pt x="2830830" y="504190"/>
                </a:lnTo>
                <a:close/>
                <a:moveTo>
                  <a:pt x="3354070" y="1188720"/>
                </a:moveTo>
                <a:cubicBezTo>
                  <a:pt x="3342640" y="1182370"/>
                  <a:pt x="3328670" y="1179830"/>
                  <a:pt x="3313430" y="1179830"/>
                </a:cubicBezTo>
                <a:lnTo>
                  <a:pt x="3263900" y="1179830"/>
                </a:lnTo>
                <a:lnTo>
                  <a:pt x="3251200" y="1179830"/>
                </a:lnTo>
                <a:lnTo>
                  <a:pt x="3224530" y="1179830"/>
                </a:lnTo>
                <a:lnTo>
                  <a:pt x="3224530" y="1419860"/>
                </a:lnTo>
                <a:lnTo>
                  <a:pt x="3263900" y="1419860"/>
                </a:lnTo>
                <a:lnTo>
                  <a:pt x="3263900" y="1329690"/>
                </a:lnTo>
                <a:lnTo>
                  <a:pt x="3313430" y="1329690"/>
                </a:lnTo>
                <a:cubicBezTo>
                  <a:pt x="3328670" y="1329690"/>
                  <a:pt x="3342640" y="1327150"/>
                  <a:pt x="3354070" y="1320800"/>
                </a:cubicBezTo>
                <a:cubicBezTo>
                  <a:pt x="3365500" y="1314450"/>
                  <a:pt x="3375660" y="1305560"/>
                  <a:pt x="3382010" y="1294130"/>
                </a:cubicBezTo>
                <a:cubicBezTo>
                  <a:pt x="3389630" y="1282700"/>
                  <a:pt x="3392170" y="1270000"/>
                  <a:pt x="3392170" y="1254760"/>
                </a:cubicBezTo>
                <a:cubicBezTo>
                  <a:pt x="3392170" y="1239520"/>
                  <a:pt x="3388360" y="1226820"/>
                  <a:pt x="3382010" y="1215390"/>
                </a:cubicBezTo>
                <a:cubicBezTo>
                  <a:pt x="3375660" y="1203960"/>
                  <a:pt x="3365500" y="1195070"/>
                  <a:pt x="3354070" y="1188720"/>
                </a:cubicBezTo>
                <a:close/>
                <a:moveTo>
                  <a:pt x="3347720" y="1276350"/>
                </a:moveTo>
                <a:cubicBezTo>
                  <a:pt x="3343910" y="1282700"/>
                  <a:pt x="3338830" y="1286510"/>
                  <a:pt x="3332480" y="1290320"/>
                </a:cubicBezTo>
                <a:cubicBezTo>
                  <a:pt x="3326130" y="1294130"/>
                  <a:pt x="3318510" y="1295400"/>
                  <a:pt x="3310890" y="1295400"/>
                </a:cubicBezTo>
                <a:lnTo>
                  <a:pt x="3262630" y="1295400"/>
                </a:lnTo>
                <a:lnTo>
                  <a:pt x="3262630" y="1214120"/>
                </a:lnTo>
                <a:lnTo>
                  <a:pt x="3310890" y="1214120"/>
                </a:lnTo>
                <a:cubicBezTo>
                  <a:pt x="3318510" y="1214120"/>
                  <a:pt x="3326130" y="1215390"/>
                  <a:pt x="3332480" y="1219200"/>
                </a:cubicBezTo>
                <a:cubicBezTo>
                  <a:pt x="3338830" y="1223010"/>
                  <a:pt x="3343910" y="1226820"/>
                  <a:pt x="3347720" y="1233170"/>
                </a:cubicBezTo>
                <a:cubicBezTo>
                  <a:pt x="3351530" y="1239520"/>
                  <a:pt x="3352800" y="1245870"/>
                  <a:pt x="3352800" y="1254760"/>
                </a:cubicBezTo>
                <a:cubicBezTo>
                  <a:pt x="3352800" y="1263650"/>
                  <a:pt x="3351530" y="1270000"/>
                  <a:pt x="3347720" y="1276350"/>
                </a:cubicBezTo>
                <a:close/>
                <a:moveTo>
                  <a:pt x="3055620" y="485140"/>
                </a:moveTo>
                <a:cubicBezTo>
                  <a:pt x="3067050" y="478790"/>
                  <a:pt x="3075940" y="471170"/>
                  <a:pt x="3082290" y="461010"/>
                </a:cubicBezTo>
                <a:cubicBezTo>
                  <a:pt x="3088640" y="450850"/>
                  <a:pt x="3091180" y="438150"/>
                  <a:pt x="3091180" y="424180"/>
                </a:cubicBezTo>
                <a:cubicBezTo>
                  <a:pt x="3091180" y="411480"/>
                  <a:pt x="3088640" y="398780"/>
                  <a:pt x="3082290" y="388620"/>
                </a:cubicBezTo>
                <a:cubicBezTo>
                  <a:pt x="3075940" y="378460"/>
                  <a:pt x="3067050" y="369570"/>
                  <a:pt x="3055620" y="364490"/>
                </a:cubicBezTo>
                <a:cubicBezTo>
                  <a:pt x="3044190" y="358140"/>
                  <a:pt x="3031490" y="355600"/>
                  <a:pt x="3016250" y="355600"/>
                </a:cubicBezTo>
                <a:lnTo>
                  <a:pt x="2965450" y="355600"/>
                </a:lnTo>
                <a:lnTo>
                  <a:pt x="2952750" y="355600"/>
                </a:lnTo>
                <a:lnTo>
                  <a:pt x="2926080" y="355600"/>
                </a:lnTo>
                <a:lnTo>
                  <a:pt x="2926080" y="595630"/>
                </a:lnTo>
                <a:lnTo>
                  <a:pt x="2965450" y="595630"/>
                </a:lnTo>
                <a:lnTo>
                  <a:pt x="2965450" y="494030"/>
                </a:lnTo>
                <a:lnTo>
                  <a:pt x="2975610" y="494030"/>
                </a:lnTo>
                <a:lnTo>
                  <a:pt x="3058160" y="595630"/>
                </a:lnTo>
                <a:lnTo>
                  <a:pt x="3107690" y="595630"/>
                </a:lnTo>
                <a:lnTo>
                  <a:pt x="3022600" y="492760"/>
                </a:lnTo>
                <a:cubicBezTo>
                  <a:pt x="3035300" y="492760"/>
                  <a:pt x="3045460" y="490220"/>
                  <a:pt x="3055620" y="485140"/>
                </a:cubicBezTo>
                <a:close/>
                <a:moveTo>
                  <a:pt x="2965450" y="461010"/>
                </a:moveTo>
                <a:lnTo>
                  <a:pt x="2965450" y="389890"/>
                </a:lnTo>
                <a:lnTo>
                  <a:pt x="3013710" y="389890"/>
                </a:lnTo>
                <a:cubicBezTo>
                  <a:pt x="3026410" y="389890"/>
                  <a:pt x="3035300" y="393700"/>
                  <a:pt x="3041650" y="400050"/>
                </a:cubicBezTo>
                <a:cubicBezTo>
                  <a:pt x="3048000" y="406400"/>
                  <a:pt x="3051810" y="415290"/>
                  <a:pt x="3051810" y="425450"/>
                </a:cubicBezTo>
                <a:cubicBezTo>
                  <a:pt x="3051810" y="436880"/>
                  <a:pt x="3048000" y="445770"/>
                  <a:pt x="3041650" y="452120"/>
                </a:cubicBezTo>
                <a:cubicBezTo>
                  <a:pt x="3035300" y="458470"/>
                  <a:pt x="3025140" y="461010"/>
                  <a:pt x="3013710" y="461010"/>
                </a:cubicBezTo>
                <a:lnTo>
                  <a:pt x="2965450" y="461010"/>
                </a:lnTo>
                <a:close/>
                <a:moveTo>
                  <a:pt x="3055620" y="1309370"/>
                </a:moveTo>
                <a:cubicBezTo>
                  <a:pt x="3067050" y="1304290"/>
                  <a:pt x="3075940" y="1295400"/>
                  <a:pt x="3082290" y="1285240"/>
                </a:cubicBezTo>
                <a:cubicBezTo>
                  <a:pt x="3088640" y="1275080"/>
                  <a:pt x="3091180" y="1262380"/>
                  <a:pt x="3091180" y="1248410"/>
                </a:cubicBezTo>
                <a:cubicBezTo>
                  <a:pt x="3091180" y="1235710"/>
                  <a:pt x="3088640" y="1223010"/>
                  <a:pt x="3082290" y="1212850"/>
                </a:cubicBezTo>
                <a:cubicBezTo>
                  <a:pt x="3075940" y="1202690"/>
                  <a:pt x="3067050" y="1193800"/>
                  <a:pt x="3055620" y="1188720"/>
                </a:cubicBezTo>
                <a:cubicBezTo>
                  <a:pt x="3044190" y="1182370"/>
                  <a:pt x="3031490" y="1179830"/>
                  <a:pt x="3016250" y="1179830"/>
                </a:cubicBezTo>
                <a:lnTo>
                  <a:pt x="2965450" y="1179830"/>
                </a:lnTo>
                <a:lnTo>
                  <a:pt x="2952750" y="1179830"/>
                </a:lnTo>
                <a:lnTo>
                  <a:pt x="2926080" y="1179830"/>
                </a:lnTo>
                <a:lnTo>
                  <a:pt x="2926080" y="1419860"/>
                </a:lnTo>
                <a:lnTo>
                  <a:pt x="2965450" y="1419860"/>
                </a:lnTo>
                <a:lnTo>
                  <a:pt x="2965450" y="1318260"/>
                </a:lnTo>
                <a:lnTo>
                  <a:pt x="2975610" y="1318260"/>
                </a:lnTo>
                <a:lnTo>
                  <a:pt x="3058160" y="1419860"/>
                </a:lnTo>
                <a:lnTo>
                  <a:pt x="3107690" y="1419860"/>
                </a:lnTo>
                <a:lnTo>
                  <a:pt x="3022600" y="1316990"/>
                </a:lnTo>
                <a:cubicBezTo>
                  <a:pt x="3035300" y="1316990"/>
                  <a:pt x="3045460" y="1314450"/>
                  <a:pt x="3055620" y="1309370"/>
                </a:cubicBezTo>
                <a:close/>
                <a:moveTo>
                  <a:pt x="2965450" y="1285240"/>
                </a:moveTo>
                <a:lnTo>
                  <a:pt x="2965450" y="1214120"/>
                </a:lnTo>
                <a:lnTo>
                  <a:pt x="3013710" y="1214120"/>
                </a:lnTo>
                <a:cubicBezTo>
                  <a:pt x="3026410" y="1214120"/>
                  <a:pt x="3035300" y="1217930"/>
                  <a:pt x="3041650" y="1224280"/>
                </a:cubicBezTo>
                <a:cubicBezTo>
                  <a:pt x="3048000" y="1230630"/>
                  <a:pt x="3051810" y="1239520"/>
                  <a:pt x="3051810" y="1249680"/>
                </a:cubicBezTo>
                <a:cubicBezTo>
                  <a:pt x="3051810" y="1261110"/>
                  <a:pt x="3048000" y="1270000"/>
                  <a:pt x="3041650" y="1276350"/>
                </a:cubicBezTo>
                <a:cubicBezTo>
                  <a:pt x="3035300" y="1282700"/>
                  <a:pt x="3025140" y="1285240"/>
                  <a:pt x="3013710" y="1285240"/>
                </a:cubicBezTo>
                <a:lnTo>
                  <a:pt x="2965450" y="1285240"/>
                </a:lnTo>
                <a:close/>
                <a:moveTo>
                  <a:pt x="3055620" y="897890"/>
                </a:moveTo>
                <a:cubicBezTo>
                  <a:pt x="3067050" y="891540"/>
                  <a:pt x="3075940" y="883920"/>
                  <a:pt x="3082290" y="873760"/>
                </a:cubicBezTo>
                <a:cubicBezTo>
                  <a:pt x="3088640" y="863600"/>
                  <a:pt x="3091180" y="850900"/>
                  <a:pt x="3091180" y="836930"/>
                </a:cubicBezTo>
                <a:cubicBezTo>
                  <a:pt x="3091180" y="824230"/>
                  <a:pt x="3088640" y="811530"/>
                  <a:pt x="3082290" y="801370"/>
                </a:cubicBezTo>
                <a:cubicBezTo>
                  <a:pt x="3075940" y="791210"/>
                  <a:pt x="3067050" y="782320"/>
                  <a:pt x="3055620" y="777240"/>
                </a:cubicBezTo>
                <a:cubicBezTo>
                  <a:pt x="3044190" y="770890"/>
                  <a:pt x="3031490" y="768350"/>
                  <a:pt x="3016250" y="768350"/>
                </a:cubicBezTo>
                <a:lnTo>
                  <a:pt x="2965450" y="768350"/>
                </a:lnTo>
                <a:lnTo>
                  <a:pt x="2952750" y="768350"/>
                </a:lnTo>
                <a:lnTo>
                  <a:pt x="2926080" y="768350"/>
                </a:lnTo>
                <a:lnTo>
                  <a:pt x="2926080" y="1008380"/>
                </a:lnTo>
                <a:lnTo>
                  <a:pt x="2965450" y="1008380"/>
                </a:lnTo>
                <a:lnTo>
                  <a:pt x="2965450" y="906780"/>
                </a:lnTo>
                <a:lnTo>
                  <a:pt x="2975610" y="906780"/>
                </a:lnTo>
                <a:lnTo>
                  <a:pt x="3058160" y="1008380"/>
                </a:lnTo>
                <a:lnTo>
                  <a:pt x="3107690" y="1008380"/>
                </a:lnTo>
                <a:lnTo>
                  <a:pt x="3022600" y="905510"/>
                </a:lnTo>
                <a:cubicBezTo>
                  <a:pt x="3035300" y="905510"/>
                  <a:pt x="3045460" y="902970"/>
                  <a:pt x="3055620" y="897890"/>
                </a:cubicBezTo>
                <a:close/>
                <a:moveTo>
                  <a:pt x="2965450" y="873760"/>
                </a:moveTo>
                <a:lnTo>
                  <a:pt x="2965450" y="802640"/>
                </a:lnTo>
                <a:lnTo>
                  <a:pt x="3013710" y="802640"/>
                </a:lnTo>
                <a:cubicBezTo>
                  <a:pt x="3026410" y="802640"/>
                  <a:pt x="3035300" y="806450"/>
                  <a:pt x="3041650" y="812800"/>
                </a:cubicBezTo>
                <a:cubicBezTo>
                  <a:pt x="3048000" y="819150"/>
                  <a:pt x="3051810" y="828040"/>
                  <a:pt x="3051810" y="838200"/>
                </a:cubicBezTo>
                <a:cubicBezTo>
                  <a:pt x="3051810" y="849630"/>
                  <a:pt x="3048000" y="858520"/>
                  <a:pt x="3041650" y="864870"/>
                </a:cubicBezTo>
                <a:cubicBezTo>
                  <a:pt x="3035300" y="871220"/>
                  <a:pt x="3025140" y="873760"/>
                  <a:pt x="3013710" y="873760"/>
                </a:cubicBezTo>
                <a:lnTo>
                  <a:pt x="2965450" y="873760"/>
                </a:lnTo>
                <a:close/>
              </a:path>
            </a:pathLst>
          </a:custGeom>
          <a:solidFill>
            <a:schemeClr val="accent2"/>
          </a:solidFill>
          <a:ln w="12700" cap="flat">
            <a:noFill/>
            <a:prstDash val="solid"/>
            <a:miter/>
          </a:ln>
        </p:spPr>
        <p:txBody>
          <a:bodyPr rtlCol="0" anchor="ctr"/>
          <a:lstStyle/>
          <a:p>
            <a:endParaRPr lang="en-US"/>
          </a:p>
        </p:txBody>
      </p:sp>
    </p:spTree>
    <p:extLst>
      <p:ext uri="{BB962C8B-B14F-4D97-AF65-F5344CB8AC3E}">
        <p14:creationId xmlns:p14="http://schemas.microsoft.com/office/powerpoint/2010/main" val="348101730"/>
      </p:ext>
    </p:extLst>
  </p:cSld>
  <p:clrMapOvr>
    <a:masterClrMapping/>
  </p:clrMapOvr>
  <p:extLst>
    <p:ext uri="{DCECCB84-F9BA-43D5-87BE-67443E8EF086}">
      <p15:sldGuideLst xmlns:p15="http://schemas.microsoft.com/office/powerpoint/2012/main">
        <p15:guide id="1" orient="horz" pos="4320">
          <p15:clr>
            <a:srgbClr val="FBAE40"/>
          </p15:clr>
        </p15:guide>
        <p15:guide id="2" pos="767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692C8E9F-B3E7-F980-805B-40EAF62CEF8B}"/>
              </a:ext>
            </a:extLst>
          </p:cNvPr>
          <p:cNvSpPr/>
          <p:nvPr/>
        </p:nvSpPr>
        <p:spPr>
          <a:xfrm>
            <a:off x="1514715" y="7651026"/>
            <a:ext cx="5332615" cy="4789192"/>
          </a:xfrm>
          <a:custGeom>
            <a:avLst/>
            <a:gdLst>
              <a:gd name="connsiteX0" fmla="*/ 4729518 w 5332615"/>
              <a:gd name="connsiteY0" fmla="*/ 4789193 h 4789192"/>
              <a:gd name="connsiteX1" fmla="*/ 604362 w 5332615"/>
              <a:gd name="connsiteY1" fmla="*/ 4789193 h 4789192"/>
              <a:gd name="connsiteX2" fmla="*/ 0 w 5332615"/>
              <a:gd name="connsiteY2" fmla="*/ 4184830 h 4789192"/>
              <a:gd name="connsiteX3" fmla="*/ 0 w 5332615"/>
              <a:gd name="connsiteY3" fmla="*/ 604363 h 4789192"/>
              <a:gd name="connsiteX4" fmla="*/ 604362 w 5332615"/>
              <a:gd name="connsiteY4" fmla="*/ 0 h 4789192"/>
              <a:gd name="connsiteX5" fmla="*/ 4728249 w 5332615"/>
              <a:gd name="connsiteY5" fmla="*/ 0 h 4789192"/>
              <a:gd name="connsiteX6" fmla="*/ 5332611 w 5332615"/>
              <a:gd name="connsiteY6" fmla="*/ 604363 h 4789192"/>
              <a:gd name="connsiteX7" fmla="*/ 5332611 w 5332615"/>
              <a:gd name="connsiteY7" fmla="*/ 4184830 h 4789192"/>
              <a:gd name="connsiteX8" fmla="*/ 4729518 w 5332615"/>
              <a:gd name="connsiteY8" fmla="*/ 4789193 h 4789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2615" h="4789192">
                <a:moveTo>
                  <a:pt x="4729518" y="4789193"/>
                </a:moveTo>
                <a:lnTo>
                  <a:pt x="604362" y="4789193"/>
                </a:lnTo>
                <a:cubicBezTo>
                  <a:pt x="270440" y="4789193"/>
                  <a:pt x="0" y="4518753"/>
                  <a:pt x="0" y="4184830"/>
                </a:cubicBezTo>
                <a:lnTo>
                  <a:pt x="0" y="604363"/>
                </a:lnTo>
                <a:cubicBezTo>
                  <a:pt x="0" y="270440"/>
                  <a:pt x="270440" y="0"/>
                  <a:pt x="604362" y="0"/>
                </a:cubicBezTo>
                <a:lnTo>
                  <a:pt x="4728249" y="0"/>
                </a:lnTo>
                <a:cubicBezTo>
                  <a:pt x="5062172" y="0"/>
                  <a:pt x="5332611" y="270440"/>
                  <a:pt x="5332611" y="604363"/>
                </a:cubicBezTo>
                <a:lnTo>
                  <a:pt x="5332611" y="4184830"/>
                </a:lnTo>
                <a:cubicBezTo>
                  <a:pt x="5333881" y="4518753"/>
                  <a:pt x="5063441" y="4789193"/>
                  <a:pt x="4729518" y="4789193"/>
                </a:cubicBezTo>
                <a:close/>
              </a:path>
            </a:pathLst>
          </a:custGeom>
          <a:solidFill>
            <a:schemeClr val="accent3"/>
          </a:solidFill>
          <a:ln w="12695"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7313B8F7-CF6E-C249-4EC6-7EBDB57A8C2B}"/>
              </a:ext>
            </a:extLst>
          </p:cNvPr>
          <p:cNvSpPr/>
          <p:nvPr/>
        </p:nvSpPr>
        <p:spPr>
          <a:xfrm>
            <a:off x="7611667" y="7651026"/>
            <a:ext cx="15237300" cy="4789192"/>
          </a:xfrm>
          <a:custGeom>
            <a:avLst/>
            <a:gdLst>
              <a:gd name="connsiteX0" fmla="*/ 14632938 w 15237300"/>
              <a:gd name="connsiteY0" fmla="*/ 4789193 h 4789192"/>
              <a:gd name="connsiteX1" fmla="*/ 604362 w 15237300"/>
              <a:gd name="connsiteY1" fmla="*/ 4789193 h 4789192"/>
              <a:gd name="connsiteX2" fmla="*/ 0 w 15237300"/>
              <a:gd name="connsiteY2" fmla="*/ 4184830 h 4789192"/>
              <a:gd name="connsiteX3" fmla="*/ 0 w 15237300"/>
              <a:gd name="connsiteY3" fmla="*/ 604363 h 4789192"/>
              <a:gd name="connsiteX4" fmla="*/ 604362 w 15237300"/>
              <a:gd name="connsiteY4" fmla="*/ 0 h 4789192"/>
              <a:gd name="connsiteX5" fmla="*/ 14632938 w 15237300"/>
              <a:gd name="connsiteY5" fmla="*/ 0 h 4789192"/>
              <a:gd name="connsiteX6" fmla="*/ 15237301 w 15237300"/>
              <a:gd name="connsiteY6" fmla="*/ 604363 h 4789192"/>
              <a:gd name="connsiteX7" fmla="*/ 15237301 w 15237300"/>
              <a:gd name="connsiteY7" fmla="*/ 4184830 h 4789192"/>
              <a:gd name="connsiteX8" fmla="*/ 14632938 w 15237300"/>
              <a:gd name="connsiteY8" fmla="*/ 4789193 h 4789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37300" h="4789192">
                <a:moveTo>
                  <a:pt x="14632938" y="4789193"/>
                </a:moveTo>
                <a:lnTo>
                  <a:pt x="604362" y="4789193"/>
                </a:lnTo>
                <a:cubicBezTo>
                  <a:pt x="270439" y="4789193"/>
                  <a:pt x="0" y="4518753"/>
                  <a:pt x="0" y="4184830"/>
                </a:cubicBezTo>
                <a:lnTo>
                  <a:pt x="0" y="604363"/>
                </a:lnTo>
                <a:cubicBezTo>
                  <a:pt x="0" y="270440"/>
                  <a:pt x="270439" y="0"/>
                  <a:pt x="604362" y="0"/>
                </a:cubicBezTo>
                <a:lnTo>
                  <a:pt x="14632938" y="0"/>
                </a:lnTo>
                <a:cubicBezTo>
                  <a:pt x="14966862" y="0"/>
                  <a:pt x="15237301" y="270440"/>
                  <a:pt x="15237301" y="604363"/>
                </a:cubicBezTo>
                <a:lnTo>
                  <a:pt x="15237301" y="4184830"/>
                </a:lnTo>
                <a:cubicBezTo>
                  <a:pt x="15236031" y="4518753"/>
                  <a:pt x="14965591" y="4789193"/>
                  <a:pt x="14632938" y="4789193"/>
                </a:cubicBezTo>
                <a:close/>
              </a:path>
            </a:pathLst>
          </a:custGeom>
          <a:solidFill>
            <a:schemeClr val="accent3"/>
          </a:solidFill>
          <a:ln w="12695"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B7226E09-9ED3-019B-4AA8-ACEEF9DCF3E6}"/>
              </a:ext>
            </a:extLst>
          </p:cNvPr>
          <p:cNvSpPr/>
          <p:nvPr/>
        </p:nvSpPr>
        <p:spPr>
          <a:xfrm>
            <a:off x="1534160" y="759458"/>
            <a:ext cx="1477042" cy="1724660"/>
          </a:xfrm>
          <a:custGeom>
            <a:avLst/>
            <a:gdLst>
              <a:gd name="connsiteX0" fmla="*/ 339090 w 1477042"/>
              <a:gd name="connsiteY0" fmla="*/ 499110 h 1724660"/>
              <a:gd name="connsiteX1" fmla="*/ 417830 w 1477042"/>
              <a:gd name="connsiteY1" fmla="*/ 499110 h 1724660"/>
              <a:gd name="connsiteX2" fmla="*/ 622300 w 1477042"/>
              <a:gd name="connsiteY2" fmla="*/ 690880 h 1724660"/>
              <a:gd name="connsiteX3" fmla="*/ 563880 w 1477042"/>
              <a:gd name="connsiteY3" fmla="*/ 834390 h 1724660"/>
              <a:gd name="connsiteX4" fmla="*/ 420370 w 1477042"/>
              <a:gd name="connsiteY4" fmla="*/ 885190 h 1724660"/>
              <a:gd name="connsiteX5" fmla="*/ 386080 w 1477042"/>
              <a:gd name="connsiteY5" fmla="*/ 885190 h 1724660"/>
              <a:gd name="connsiteX6" fmla="*/ 386080 w 1477042"/>
              <a:gd name="connsiteY6" fmla="*/ 924560 h 1724660"/>
              <a:gd name="connsiteX7" fmla="*/ 386080 w 1477042"/>
              <a:gd name="connsiteY7" fmla="*/ 1032510 h 1724660"/>
              <a:gd name="connsiteX8" fmla="*/ 374650 w 1477042"/>
              <a:gd name="connsiteY8" fmla="*/ 1043940 h 1724660"/>
              <a:gd name="connsiteX9" fmla="*/ 341630 w 1477042"/>
              <a:gd name="connsiteY9" fmla="*/ 1043940 h 1724660"/>
              <a:gd name="connsiteX10" fmla="*/ 297180 w 1477042"/>
              <a:gd name="connsiteY10" fmla="*/ 999490 h 1724660"/>
              <a:gd name="connsiteX11" fmla="*/ 297180 w 1477042"/>
              <a:gd name="connsiteY11" fmla="*/ 925830 h 1724660"/>
              <a:gd name="connsiteX12" fmla="*/ 297180 w 1477042"/>
              <a:gd name="connsiteY12" fmla="*/ 675640 h 1724660"/>
              <a:gd name="connsiteX13" fmla="*/ 309880 w 1477042"/>
              <a:gd name="connsiteY13" fmla="*/ 664210 h 1724660"/>
              <a:gd name="connsiteX14" fmla="*/ 342900 w 1477042"/>
              <a:gd name="connsiteY14" fmla="*/ 664210 h 1724660"/>
              <a:gd name="connsiteX15" fmla="*/ 386080 w 1477042"/>
              <a:gd name="connsiteY15" fmla="*/ 708660 h 1724660"/>
              <a:gd name="connsiteX16" fmla="*/ 386080 w 1477042"/>
              <a:gd name="connsiteY16" fmla="*/ 798830 h 1724660"/>
              <a:gd name="connsiteX17" fmla="*/ 424180 w 1477042"/>
              <a:gd name="connsiteY17" fmla="*/ 798830 h 1724660"/>
              <a:gd name="connsiteX18" fmla="*/ 505460 w 1477042"/>
              <a:gd name="connsiteY18" fmla="*/ 770890 h 1724660"/>
              <a:gd name="connsiteX19" fmla="*/ 534670 w 1477042"/>
              <a:gd name="connsiteY19" fmla="*/ 690880 h 1724660"/>
              <a:gd name="connsiteX20" fmla="*/ 419100 w 1477042"/>
              <a:gd name="connsiteY20" fmla="*/ 588010 h 1724660"/>
              <a:gd name="connsiteX21" fmla="*/ 307340 w 1477042"/>
              <a:gd name="connsiteY21" fmla="*/ 588010 h 1724660"/>
              <a:gd name="connsiteX22" fmla="*/ 295910 w 1477042"/>
              <a:gd name="connsiteY22" fmla="*/ 576580 h 1724660"/>
              <a:gd name="connsiteX23" fmla="*/ 295910 w 1477042"/>
              <a:gd name="connsiteY23" fmla="*/ 543560 h 1724660"/>
              <a:gd name="connsiteX24" fmla="*/ 339090 w 1477042"/>
              <a:gd name="connsiteY24" fmla="*/ 499110 h 1724660"/>
              <a:gd name="connsiteX25" fmla="*/ 727709 w 1477042"/>
              <a:gd name="connsiteY25" fmla="*/ 496571 h 1724660"/>
              <a:gd name="connsiteX26" fmla="*/ 805179 w 1477042"/>
              <a:gd name="connsiteY26" fmla="*/ 496571 h 1724660"/>
              <a:gd name="connsiteX27" fmla="*/ 1009649 w 1477042"/>
              <a:gd name="connsiteY27" fmla="*/ 688341 h 1724660"/>
              <a:gd name="connsiteX28" fmla="*/ 812799 w 1477042"/>
              <a:gd name="connsiteY28" fmla="*/ 883921 h 1724660"/>
              <a:gd name="connsiteX29" fmla="*/ 775969 w 1477042"/>
              <a:gd name="connsiteY29" fmla="*/ 883921 h 1724660"/>
              <a:gd name="connsiteX30" fmla="*/ 775969 w 1477042"/>
              <a:gd name="connsiteY30" fmla="*/ 922021 h 1724660"/>
              <a:gd name="connsiteX31" fmla="*/ 775969 w 1477042"/>
              <a:gd name="connsiteY31" fmla="*/ 1029971 h 1724660"/>
              <a:gd name="connsiteX32" fmla="*/ 763269 w 1477042"/>
              <a:gd name="connsiteY32" fmla="*/ 1041401 h 1724660"/>
              <a:gd name="connsiteX33" fmla="*/ 731519 w 1477042"/>
              <a:gd name="connsiteY33" fmla="*/ 1041401 h 1724660"/>
              <a:gd name="connsiteX34" fmla="*/ 685799 w 1477042"/>
              <a:gd name="connsiteY34" fmla="*/ 994411 h 1724660"/>
              <a:gd name="connsiteX35" fmla="*/ 685799 w 1477042"/>
              <a:gd name="connsiteY35" fmla="*/ 796291 h 1724660"/>
              <a:gd name="connsiteX36" fmla="*/ 685799 w 1477042"/>
              <a:gd name="connsiteY36" fmla="*/ 671831 h 1724660"/>
              <a:gd name="connsiteX37" fmla="*/ 697229 w 1477042"/>
              <a:gd name="connsiteY37" fmla="*/ 660401 h 1724660"/>
              <a:gd name="connsiteX38" fmla="*/ 730249 w 1477042"/>
              <a:gd name="connsiteY38" fmla="*/ 660401 h 1724660"/>
              <a:gd name="connsiteX39" fmla="*/ 773429 w 1477042"/>
              <a:gd name="connsiteY39" fmla="*/ 704851 h 1724660"/>
              <a:gd name="connsiteX40" fmla="*/ 773429 w 1477042"/>
              <a:gd name="connsiteY40" fmla="*/ 795021 h 1724660"/>
              <a:gd name="connsiteX41" fmla="*/ 811529 w 1477042"/>
              <a:gd name="connsiteY41" fmla="*/ 795021 h 1724660"/>
              <a:gd name="connsiteX42" fmla="*/ 923289 w 1477042"/>
              <a:gd name="connsiteY42" fmla="*/ 688341 h 1724660"/>
              <a:gd name="connsiteX43" fmla="*/ 806449 w 1477042"/>
              <a:gd name="connsiteY43" fmla="*/ 585471 h 1724660"/>
              <a:gd name="connsiteX44" fmla="*/ 695959 w 1477042"/>
              <a:gd name="connsiteY44" fmla="*/ 585471 h 1724660"/>
              <a:gd name="connsiteX45" fmla="*/ 684529 w 1477042"/>
              <a:gd name="connsiteY45" fmla="*/ 574041 h 1724660"/>
              <a:gd name="connsiteX46" fmla="*/ 684529 w 1477042"/>
              <a:gd name="connsiteY46" fmla="*/ 541021 h 1724660"/>
              <a:gd name="connsiteX47" fmla="*/ 727709 w 1477042"/>
              <a:gd name="connsiteY47" fmla="*/ 496571 h 1724660"/>
              <a:gd name="connsiteX48" fmla="*/ 740410 w 1477042"/>
              <a:gd name="connsiteY48" fmla="*/ 0 h 1724660"/>
              <a:gd name="connsiteX49" fmla="*/ 1477010 w 1477042"/>
              <a:gd name="connsiteY49" fmla="*/ 670560 h 1724660"/>
              <a:gd name="connsiteX50" fmla="*/ 1477010 w 1477042"/>
              <a:gd name="connsiteY50" fmla="*/ 674370 h 1724660"/>
              <a:gd name="connsiteX51" fmla="*/ 1380490 w 1477042"/>
              <a:gd name="connsiteY51" fmla="*/ 1000760 h 1724660"/>
              <a:gd name="connsiteX52" fmla="*/ 1361440 w 1477042"/>
              <a:gd name="connsiteY52" fmla="*/ 1029970 h 1724660"/>
              <a:gd name="connsiteX53" fmla="*/ 1351280 w 1477042"/>
              <a:gd name="connsiteY53" fmla="*/ 1037590 h 1724660"/>
              <a:gd name="connsiteX54" fmla="*/ 1334770 w 1477042"/>
              <a:gd name="connsiteY54" fmla="*/ 1041400 h 1724660"/>
              <a:gd name="connsiteX55" fmla="*/ 1083310 w 1477042"/>
              <a:gd name="connsiteY55" fmla="*/ 1041400 h 1724660"/>
              <a:gd name="connsiteX56" fmla="*/ 1071880 w 1477042"/>
              <a:gd name="connsiteY56" fmla="*/ 1029970 h 1724660"/>
              <a:gd name="connsiteX57" fmla="*/ 1071880 w 1477042"/>
              <a:gd name="connsiteY57" fmla="*/ 519430 h 1724660"/>
              <a:gd name="connsiteX58" fmla="*/ 1083310 w 1477042"/>
              <a:gd name="connsiteY58" fmla="*/ 508000 h 1724660"/>
              <a:gd name="connsiteX59" fmla="*/ 1125220 w 1477042"/>
              <a:gd name="connsiteY59" fmla="*/ 508000 h 1724660"/>
              <a:gd name="connsiteX60" fmla="*/ 1159510 w 1477042"/>
              <a:gd name="connsiteY60" fmla="*/ 542290 h 1724660"/>
              <a:gd name="connsiteX61" fmla="*/ 1159510 w 1477042"/>
              <a:gd name="connsiteY61" fmla="*/ 951230 h 1724660"/>
              <a:gd name="connsiteX62" fmla="*/ 1314450 w 1477042"/>
              <a:gd name="connsiteY62" fmla="*/ 951230 h 1724660"/>
              <a:gd name="connsiteX63" fmla="*/ 1325880 w 1477042"/>
              <a:gd name="connsiteY63" fmla="*/ 934720 h 1724660"/>
              <a:gd name="connsiteX64" fmla="*/ 1327150 w 1477042"/>
              <a:gd name="connsiteY64" fmla="*/ 933450 h 1724660"/>
              <a:gd name="connsiteX65" fmla="*/ 1371600 w 1477042"/>
              <a:gd name="connsiteY65" fmla="*/ 826770 h 1724660"/>
              <a:gd name="connsiteX66" fmla="*/ 1374140 w 1477042"/>
              <a:gd name="connsiteY66" fmla="*/ 822960 h 1724660"/>
              <a:gd name="connsiteX67" fmla="*/ 1377950 w 1477042"/>
              <a:gd name="connsiteY67" fmla="*/ 810260 h 1724660"/>
              <a:gd name="connsiteX68" fmla="*/ 1383030 w 1477042"/>
              <a:gd name="connsiteY68" fmla="*/ 792480 h 1724660"/>
              <a:gd name="connsiteX69" fmla="*/ 1386840 w 1477042"/>
              <a:gd name="connsiteY69" fmla="*/ 768350 h 1724660"/>
              <a:gd name="connsiteX70" fmla="*/ 1398270 w 1477042"/>
              <a:gd name="connsiteY70" fmla="*/ 669290 h 1724660"/>
              <a:gd name="connsiteX71" fmla="*/ 739140 w 1477042"/>
              <a:gd name="connsiteY71" fmla="*/ 82550 h 1724660"/>
              <a:gd name="connsiteX72" fmla="*/ 81280 w 1477042"/>
              <a:gd name="connsiteY72" fmla="*/ 669290 h 1724660"/>
              <a:gd name="connsiteX73" fmla="*/ 91440 w 1477042"/>
              <a:gd name="connsiteY73" fmla="*/ 770890 h 1724660"/>
              <a:gd name="connsiteX74" fmla="*/ 91440 w 1477042"/>
              <a:gd name="connsiteY74" fmla="*/ 774700 h 1724660"/>
              <a:gd name="connsiteX75" fmla="*/ 118110 w 1477042"/>
              <a:gd name="connsiteY75" fmla="*/ 867410 h 1724660"/>
              <a:gd name="connsiteX76" fmla="*/ 132080 w 1477042"/>
              <a:gd name="connsiteY76" fmla="*/ 896620 h 1724660"/>
              <a:gd name="connsiteX77" fmla="*/ 171450 w 1477042"/>
              <a:gd name="connsiteY77" fmla="*/ 965200 h 1724660"/>
              <a:gd name="connsiteX78" fmla="*/ 492760 w 1477042"/>
              <a:gd name="connsiteY78" fmla="*/ 1334770 h 1724660"/>
              <a:gd name="connsiteX79" fmla="*/ 585470 w 1477042"/>
              <a:gd name="connsiteY79" fmla="*/ 1435100 h 1724660"/>
              <a:gd name="connsiteX80" fmla="*/ 725170 w 1477042"/>
              <a:gd name="connsiteY80" fmla="*/ 1593850 h 1724660"/>
              <a:gd name="connsiteX81" fmla="*/ 746760 w 1477042"/>
              <a:gd name="connsiteY81" fmla="*/ 1593850 h 1724660"/>
              <a:gd name="connsiteX82" fmla="*/ 867410 w 1477042"/>
              <a:gd name="connsiteY82" fmla="*/ 1452880 h 1724660"/>
              <a:gd name="connsiteX83" fmla="*/ 1029970 w 1477042"/>
              <a:gd name="connsiteY83" fmla="*/ 1277620 h 1724660"/>
              <a:gd name="connsiteX84" fmla="*/ 1073150 w 1477042"/>
              <a:gd name="connsiteY84" fmla="*/ 1230630 h 1724660"/>
              <a:gd name="connsiteX85" fmla="*/ 1088390 w 1477042"/>
              <a:gd name="connsiteY85" fmla="*/ 1214120 h 1724660"/>
              <a:gd name="connsiteX86" fmla="*/ 1106170 w 1477042"/>
              <a:gd name="connsiteY86" fmla="*/ 1206500 h 1724660"/>
              <a:gd name="connsiteX87" fmla="*/ 1181100 w 1477042"/>
              <a:gd name="connsiteY87" fmla="*/ 1206500 h 1724660"/>
              <a:gd name="connsiteX88" fmla="*/ 1184910 w 1477042"/>
              <a:gd name="connsiteY88" fmla="*/ 1206500 h 1724660"/>
              <a:gd name="connsiteX89" fmla="*/ 1189990 w 1477042"/>
              <a:gd name="connsiteY89" fmla="*/ 1225550 h 1724660"/>
              <a:gd name="connsiteX90" fmla="*/ 1120140 w 1477042"/>
              <a:gd name="connsiteY90" fmla="*/ 1300480 h 1724660"/>
              <a:gd name="connsiteX91" fmla="*/ 1089660 w 1477042"/>
              <a:gd name="connsiteY91" fmla="*/ 1333500 h 1724660"/>
              <a:gd name="connsiteX92" fmla="*/ 894080 w 1477042"/>
              <a:gd name="connsiteY92" fmla="*/ 1548130 h 1724660"/>
              <a:gd name="connsiteX93" fmla="*/ 825500 w 1477042"/>
              <a:gd name="connsiteY93" fmla="*/ 1628140 h 1724660"/>
              <a:gd name="connsiteX94" fmla="*/ 746760 w 1477042"/>
              <a:gd name="connsiteY94" fmla="*/ 1720850 h 1724660"/>
              <a:gd name="connsiteX95" fmla="*/ 728980 w 1477042"/>
              <a:gd name="connsiteY95" fmla="*/ 1720850 h 1724660"/>
              <a:gd name="connsiteX96" fmla="*/ 648970 w 1477042"/>
              <a:gd name="connsiteY96" fmla="*/ 1628140 h 1724660"/>
              <a:gd name="connsiteX97" fmla="*/ 570230 w 1477042"/>
              <a:gd name="connsiteY97" fmla="*/ 1537970 h 1724660"/>
              <a:gd name="connsiteX98" fmla="*/ 434340 w 1477042"/>
              <a:gd name="connsiteY98" fmla="*/ 1391920 h 1724660"/>
              <a:gd name="connsiteX99" fmla="*/ 105410 w 1477042"/>
              <a:gd name="connsiteY99" fmla="*/ 1012190 h 1724660"/>
              <a:gd name="connsiteX100" fmla="*/ 0 w 1477042"/>
              <a:gd name="connsiteY100" fmla="*/ 671830 h 1724660"/>
              <a:gd name="connsiteX101" fmla="*/ 0 w 1477042"/>
              <a:gd name="connsiteY101" fmla="*/ 670560 h 1724660"/>
              <a:gd name="connsiteX102" fmla="*/ 0 w 1477042"/>
              <a:gd name="connsiteY102" fmla="*/ 669290 h 1724660"/>
              <a:gd name="connsiteX103" fmla="*/ 740410 w 1477042"/>
              <a:gd name="connsiteY103" fmla="*/ 0 h 172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1477042" h="1724660">
                <a:moveTo>
                  <a:pt x="339090" y="499110"/>
                </a:moveTo>
                <a:lnTo>
                  <a:pt x="417830" y="499110"/>
                </a:lnTo>
                <a:cubicBezTo>
                  <a:pt x="542290" y="499110"/>
                  <a:pt x="622300" y="575310"/>
                  <a:pt x="622300" y="690880"/>
                </a:cubicBezTo>
                <a:cubicBezTo>
                  <a:pt x="622300" y="749300"/>
                  <a:pt x="600710" y="798830"/>
                  <a:pt x="563880" y="834390"/>
                </a:cubicBezTo>
                <a:cubicBezTo>
                  <a:pt x="527050" y="867410"/>
                  <a:pt x="477520" y="885190"/>
                  <a:pt x="420370" y="885190"/>
                </a:cubicBezTo>
                <a:lnTo>
                  <a:pt x="386080" y="885190"/>
                </a:lnTo>
                <a:lnTo>
                  <a:pt x="386080" y="924560"/>
                </a:lnTo>
                <a:lnTo>
                  <a:pt x="386080" y="1032510"/>
                </a:lnTo>
                <a:cubicBezTo>
                  <a:pt x="386080" y="1038860"/>
                  <a:pt x="379730" y="1043940"/>
                  <a:pt x="374650" y="1043940"/>
                </a:cubicBezTo>
                <a:lnTo>
                  <a:pt x="341630" y="1043940"/>
                </a:lnTo>
                <a:cubicBezTo>
                  <a:pt x="317500" y="1043940"/>
                  <a:pt x="297180" y="1023620"/>
                  <a:pt x="297180" y="999490"/>
                </a:cubicBezTo>
                <a:lnTo>
                  <a:pt x="297180" y="925830"/>
                </a:lnTo>
                <a:lnTo>
                  <a:pt x="297180" y="675640"/>
                </a:lnTo>
                <a:cubicBezTo>
                  <a:pt x="297180" y="669290"/>
                  <a:pt x="303530" y="664210"/>
                  <a:pt x="309880" y="664210"/>
                </a:cubicBezTo>
                <a:lnTo>
                  <a:pt x="342900" y="664210"/>
                </a:lnTo>
                <a:cubicBezTo>
                  <a:pt x="367030" y="664210"/>
                  <a:pt x="386080" y="684530"/>
                  <a:pt x="386080" y="708660"/>
                </a:cubicBezTo>
                <a:lnTo>
                  <a:pt x="386080" y="798830"/>
                </a:lnTo>
                <a:lnTo>
                  <a:pt x="424180" y="798830"/>
                </a:lnTo>
                <a:cubicBezTo>
                  <a:pt x="457200" y="798830"/>
                  <a:pt x="485140" y="788670"/>
                  <a:pt x="505460" y="770890"/>
                </a:cubicBezTo>
                <a:cubicBezTo>
                  <a:pt x="524510" y="751840"/>
                  <a:pt x="534670" y="725170"/>
                  <a:pt x="534670" y="690880"/>
                </a:cubicBezTo>
                <a:cubicBezTo>
                  <a:pt x="534670" y="605790"/>
                  <a:pt x="471170" y="588010"/>
                  <a:pt x="419100" y="588010"/>
                </a:cubicBezTo>
                <a:lnTo>
                  <a:pt x="307340" y="588010"/>
                </a:lnTo>
                <a:cubicBezTo>
                  <a:pt x="300990" y="588010"/>
                  <a:pt x="295910" y="582930"/>
                  <a:pt x="295910" y="576580"/>
                </a:cubicBezTo>
                <a:lnTo>
                  <a:pt x="295910" y="543560"/>
                </a:lnTo>
                <a:cubicBezTo>
                  <a:pt x="295910" y="518160"/>
                  <a:pt x="314960" y="499110"/>
                  <a:pt x="339090" y="499110"/>
                </a:cubicBezTo>
                <a:close/>
                <a:moveTo>
                  <a:pt x="727709" y="496571"/>
                </a:moveTo>
                <a:lnTo>
                  <a:pt x="805179" y="496571"/>
                </a:lnTo>
                <a:cubicBezTo>
                  <a:pt x="930909" y="496571"/>
                  <a:pt x="1009649" y="572771"/>
                  <a:pt x="1009649" y="688341"/>
                </a:cubicBezTo>
                <a:cubicBezTo>
                  <a:pt x="1009649" y="806451"/>
                  <a:pt x="927099" y="885191"/>
                  <a:pt x="812799" y="883921"/>
                </a:cubicBezTo>
                <a:lnTo>
                  <a:pt x="775969" y="883921"/>
                </a:lnTo>
                <a:lnTo>
                  <a:pt x="775969" y="922021"/>
                </a:lnTo>
                <a:lnTo>
                  <a:pt x="775969" y="1029971"/>
                </a:lnTo>
                <a:cubicBezTo>
                  <a:pt x="775969" y="1036321"/>
                  <a:pt x="769619" y="1041401"/>
                  <a:pt x="763269" y="1041401"/>
                </a:cubicBezTo>
                <a:lnTo>
                  <a:pt x="731519" y="1041401"/>
                </a:lnTo>
                <a:cubicBezTo>
                  <a:pt x="706119" y="1041401"/>
                  <a:pt x="685799" y="1021081"/>
                  <a:pt x="685799" y="994411"/>
                </a:cubicBezTo>
                <a:lnTo>
                  <a:pt x="685799" y="796291"/>
                </a:lnTo>
                <a:lnTo>
                  <a:pt x="685799" y="671831"/>
                </a:lnTo>
                <a:cubicBezTo>
                  <a:pt x="685799" y="665481"/>
                  <a:pt x="690879" y="660401"/>
                  <a:pt x="697229" y="660401"/>
                </a:cubicBezTo>
                <a:lnTo>
                  <a:pt x="730249" y="660401"/>
                </a:lnTo>
                <a:cubicBezTo>
                  <a:pt x="754379" y="660401"/>
                  <a:pt x="773429" y="680721"/>
                  <a:pt x="773429" y="704851"/>
                </a:cubicBezTo>
                <a:lnTo>
                  <a:pt x="773429" y="795021"/>
                </a:lnTo>
                <a:lnTo>
                  <a:pt x="811529" y="795021"/>
                </a:lnTo>
                <a:cubicBezTo>
                  <a:pt x="844549" y="795021"/>
                  <a:pt x="923289" y="784861"/>
                  <a:pt x="923289" y="688341"/>
                </a:cubicBezTo>
                <a:cubicBezTo>
                  <a:pt x="923289" y="603251"/>
                  <a:pt x="859789" y="585471"/>
                  <a:pt x="806449" y="585471"/>
                </a:cubicBezTo>
                <a:lnTo>
                  <a:pt x="695959" y="585471"/>
                </a:lnTo>
                <a:cubicBezTo>
                  <a:pt x="688339" y="585471"/>
                  <a:pt x="684529" y="580391"/>
                  <a:pt x="684529" y="574041"/>
                </a:cubicBezTo>
                <a:lnTo>
                  <a:pt x="684529" y="541021"/>
                </a:lnTo>
                <a:cubicBezTo>
                  <a:pt x="684529" y="515621"/>
                  <a:pt x="703579" y="496571"/>
                  <a:pt x="727709" y="496571"/>
                </a:cubicBezTo>
                <a:close/>
                <a:moveTo>
                  <a:pt x="740410" y="0"/>
                </a:moveTo>
                <a:cubicBezTo>
                  <a:pt x="1148080" y="0"/>
                  <a:pt x="1480820" y="300990"/>
                  <a:pt x="1477010" y="670560"/>
                </a:cubicBezTo>
                <a:lnTo>
                  <a:pt x="1477010" y="674370"/>
                </a:lnTo>
                <a:cubicBezTo>
                  <a:pt x="1477010" y="789940"/>
                  <a:pt x="1443990" y="900430"/>
                  <a:pt x="1380490" y="1000760"/>
                </a:cubicBezTo>
                <a:lnTo>
                  <a:pt x="1361440" y="1029970"/>
                </a:lnTo>
                <a:cubicBezTo>
                  <a:pt x="1358900" y="1032510"/>
                  <a:pt x="1355090" y="1036320"/>
                  <a:pt x="1351280" y="1037590"/>
                </a:cubicBezTo>
                <a:cubicBezTo>
                  <a:pt x="1346200" y="1040130"/>
                  <a:pt x="1341120" y="1041400"/>
                  <a:pt x="1334770" y="1041400"/>
                </a:cubicBezTo>
                <a:lnTo>
                  <a:pt x="1083310" y="1041400"/>
                </a:lnTo>
                <a:cubicBezTo>
                  <a:pt x="1075690" y="1041400"/>
                  <a:pt x="1071880" y="1036320"/>
                  <a:pt x="1071880" y="1029970"/>
                </a:cubicBezTo>
                <a:lnTo>
                  <a:pt x="1071880" y="519430"/>
                </a:lnTo>
                <a:cubicBezTo>
                  <a:pt x="1071880" y="513080"/>
                  <a:pt x="1076960" y="508000"/>
                  <a:pt x="1083310" y="508000"/>
                </a:cubicBezTo>
                <a:lnTo>
                  <a:pt x="1125220" y="508000"/>
                </a:lnTo>
                <a:cubicBezTo>
                  <a:pt x="1143000" y="508000"/>
                  <a:pt x="1159510" y="523240"/>
                  <a:pt x="1159510" y="542290"/>
                </a:cubicBezTo>
                <a:lnTo>
                  <a:pt x="1159510" y="951230"/>
                </a:lnTo>
                <a:lnTo>
                  <a:pt x="1314450" y="951230"/>
                </a:lnTo>
                <a:cubicBezTo>
                  <a:pt x="1319530" y="946150"/>
                  <a:pt x="1322070" y="939800"/>
                  <a:pt x="1325880" y="934720"/>
                </a:cubicBezTo>
                <a:cubicBezTo>
                  <a:pt x="1327150" y="934720"/>
                  <a:pt x="1327150" y="933450"/>
                  <a:pt x="1327150" y="933450"/>
                </a:cubicBezTo>
                <a:cubicBezTo>
                  <a:pt x="1346200" y="895350"/>
                  <a:pt x="1360170" y="859790"/>
                  <a:pt x="1371600" y="826770"/>
                </a:cubicBezTo>
                <a:cubicBezTo>
                  <a:pt x="1374140" y="826770"/>
                  <a:pt x="1374140" y="824230"/>
                  <a:pt x="1374140" y="822960"/>
                </a:cubicBezTo>
                <a:cubicBezTo>
                  <a:pt x="1375410" y="820420"/>
                  <a:pt x="1376680" y="815340"/>
                  <a:pt x="1377950" y="810260"/>
                </a:cubicBezTo>
                <a:cubicBezTo>
                  <a:pt x="1379220" y="803910"/>
                  <a:pt x="1381760" y="797560"/>
                  <a:pt x="1383030" y="792480"/>
                </a:cubicBezTo>
                <a:cubicBezTo>
                  <a:pt x="1384300" y="784860"/>
                  <a:pt x="1385570" y="775970"/>
                  <a:pt x="1386840" y="768350"/>
                </a:cubicBezTo>
                <a:cubicBezTo>
                  <a:pt x="1394460" y="736600"/>
                  <a:pt x="1398270" y="703580"/>
                  <a:pt x="1398270" y="669290"/>
                </a:cubicBezTo>
                <a:cubicBezTo>
                  <a:pt x="1398270" y="345440"/>
                  <a:pt x="1101090" y="82550"/>
                  <a:pt x="739140" y="82550"/>
                </a:cubicBezTo>
                <a:cubicBezTo>
                  <a:pt x="377190" y="82550"/>
                  <a:pt x="81280" y="345440"/>
                  <a:pt x="81280" y="669290"/>
                </a:cubicBezTo>
                <a:cubicBezTo>
                  <a:pt x="81280" y="703580"/>
                  <a:pt x="85090" y="737870"/>
                  <a:pt x="91440" y="770890"/>
                </a:cubicBezTo>
                <a:cubicBezTo>
                  <a:pt x="91440" y="773430"/>
                  <a:pt x="91440" y="773430"/>
                  <a:pt x="91440" y="774700"/>
                </a:cubicBezTo>
                <a:cubicBezTo>
                  <a:pt x="97790" y="805180"/>
                  <a:pt x="105410" y="836930"/>
                  <a:pt x="118110" y="867410"/>
                </a:cubicBezTo>
                <a:cubicBezTo>
                  <a:pt x="121920" y="877570"/>
                  <a:pt x="127000" y="886460"/>
                  <a:pt x="132080" y="896620"/>
                </a:cubicBezTo>
                <a:cubicBezTo>
                  <a:pt x="142240" y="919480"/>
                  <a:pt x="156210" y="942340"/>
                  <a:pt x="171450" y="965200"/>
                </a:cubicBezTo>
                <a:cubicBezTo>
                  <a:pt x="226060" y="1050290"/>
                  <a:pt x="368300" y="1200150"/>
                  <a:pt x="492760" y="1334770"/>
                </a:cubicBezTo>
                <a:cubicBezTo>
                  <a:pt x="527050" y="1372870"/>
                  <a:pt x="558800" y="1405890"/>
                  <a:pt x="585470" y="1435100"/>
                </a:cubicBezTo>
                <a:cubicBezTo>
                  <a:pt x="650240" y="1504950"/>
                  <a:pt x="695960" y="1555750"/>
                  <a:pt x="725170" y="1593850"/>
                </a:cubicBezTo>
                <a:cubicBezTo>
                  <a:pt x="730250" y="1600200"/>
                  <a:pt x="741680" y="1600200"/>
                  <a:pt x="746760" y="1593850"/>
                </a:cubicBezTo>
                <a:cubicBezTo>
                  <a:pt x="773430" y="1559560"/>
                  <a:pt x="812800" y="1513840"/>
                  <a:pt x="867410" y="1452880"/>
                </a:cubicBezTo>
                <a:cubicBezTo>
                  <a:pt x="911860" y="1404620"/>
                  <a:pt x="965200" y="1346200"/>
                  <a:pt x="1029970" y="1277620"/>
                </a:cubicBezTo>
                <a:cubicBezTo>
                  <a:pt x="1042670" y="1261110"/>
                  <a:pt x="1057910" y="1245870"/>
                  <a:pt x="1073150" y="1230630"/>
                </a:cubicBezTo>
                <a:cubicBezTo>
                  <a:pt x="1078230" y="1225550"/>
                  <a:pt x="1083310" y="1219200"/>
                  <a:pt x="1088390" y="1214120"/>
                </a:cubicBezTo>
                <a:cubicBezTo>
                  <a:pt x="1092200" y="1210310"/>
                  <a:pt x="1099820" y="1206500"/>
                  <a:pt x="1106170" y="1206500"/>
                </a:cubicBezTo>
                <a:lnTo>
                  <a:pt x="1181100" y="1206500"/>
                </a:lnTo>
                <a:cubicBezTo>
                  <a:pt x="1182370" y="1206500"/>
                  <a:pt x="1184910" y="1206500"/>
                  <a:pt x="1184910" y="1206500"/>
                </a:cubicBezTo>
                <a:cubicBezTo>
                  <a:pt x="1192530" y="1207770"/>
                  <a:pt x="1196340" y="1219200"/>
                  <a:pt x="1189990" y="1225550"/>
                </a:cubicBezTo>
                <a:cubicBezTo>
                  <a:pt x="1168400" y="1248410"/>
                  <a:pt x="1144270" y="1273810"/>
                  <a:pt x="1120140" y="1300480"/>
                </a:cubicBezTo>
                <a:cubicBezTo>
                  <a:pt x="1109980" y="1311910"/>
                  <a:pt x="1099820" y="1322070"/>
                  <a:pt x="1089660" y="1333500"/>
                </a:cubicBezTo>
                <a:cubicBezTo>
                  <a:pt x="1031240" y="1398270"/>
                  <a:pt x="956310" y="1479550"/>
                  <a:pt x="894080" y="1548130"/>
                </a:cubicBezTo>
                <a:cubicBezTo>
                  <a:pt x="867410" y="1577340"/>
                  <a:pt x="844550" y="1605280"/>
                  <a:pt x="825500" y="1628140"/>
                </a:cubicBezTo>
                <a:lnTo>
                  <a:pt x="746760" y="1720850"/>
                </a:lnTo>
                <a:cubicBezTo>
                  <a:pt x="742950" y="1725930"/>
                  <a:pt x="734060" y="1725930"/>
                  <a:pt x="728980" y="1720850"/>
                </a:cubicBezTo>
                <a:cubicBezTo>
                  <a:pt x="709930" y="1697990"/>
                  <a:pt x="662940" y="1644650"/>
                  <a:pt x="648970" y="1628140"/>
                </a:cubicBezTo>
                <a:cubicBezTo>
                  <a:pt x="627380" y="1601470"/>
                  <a:pt x="599440" y="1570990"/>
                  <a:pt x="570230" y="1537970"/>
                </a:cubicBezTo>
                <a:cubicBezTo>
                  <a:pt x="527050" y="1489710"/>
                  <a:pt x="477520" y="1438910"/>
                  <a:pt x="434340" y="1391920"/>
                </a:cubicBezTo>
                <a:cubicBezTo>
                  <a:pt x="302260" y="1249680"/>
                  <a:pt x="165100" y="1102360"/>
                  <a:pt x="105410" y="1012190"/>
                </a:cubicBezTo>
                <a:cubicBezTo>
                  <a:pt x="36830" y="909320"/>
                  <a:pt x="0" y="791210"/>
                  <a:pt x="0" y="671830"/>
                </a:cubicBezTo>
                <a:lnTo>
                  <a:pt x="0" y="670560"/>
                </a:lnTo>
                <a:lnTo>
                  <a:pt x="0" y="669290"/>
                </a:lnTo>
                <a:cubicBezTo>
                  <a:pt x="0" y="300990"/>
                  <a:pt x="332740" y="0"/>
                  <a:pt x="740410" y="0"/>
                </a:cubicBezTo>
                <a:close/>
              </a:path>
            </a:pathLst>
          </a:custGeom>
          <a:solidFill>
            <a:schemeClr val="accent2"/>
          </a:solidFill>
          <a:ln w="12700" cap="flat">
            <a:noFill/>
            <a:prstDash val="solid"/>
            <a:miter/>
          </a:ln>
        </p:spPr>
        <p:txBody>
          <a:bodyPr rtlCol="0" anchor="ctr"/>
          <a:lstStyle/>
          <a:p>
            <a:endParaRPr lang="en-US"/>
          </a:p>
        </p:txBody>
      </p:sp>
      <p:sp>
        <p:nvSpPr>
          <p:cNvPr id="2" name="Title 1"/>
          <p:cNvSpPr>
            <a:spLocks noGrp="1"/>
          </p:cNvSpPr>
          <p:nvPr>
            <p:ph type="title" hasCustomPrompt="1"/>
          </p:nvPr>
        </p:nvSpPr>
        <p:spPr>
          <a:xfrm>
            <a:off x="8504623" y="8561119"/>
            <a:ext cx="13609419" cy="3108960"/>
          </a:xfrm>
        </p:spPr>
        <p:txBody>
          <a:bodyPr anchor="ctr" anchorCtr="0"/>
          <a:lstStyle>
            <a:lvl1pPr>
              <a:lnSpc>
                <a:spcPts val="11600"/>
              </a:lnSpc>
              <a:defRPr sz="9500" b="0" i="0">
                <a:latin typeface="Outfit Medium" pitchFamily="2" charset="0"/>
              </a:defRPr>
            </a:lvl1pPr>
          </a:lstStyle>
          <a:p>
            <a:r>
              <a:rPr lang="en-US"/>
              <a:t>Click to edit title</a:t>
            </a:r>
          </a:p>
        </p:txBody>
      </p:sp>
      <p:sp>
        <p:nvSpPr>
          <p:cNvPr id="3" name="Text Placeholder 2"/>
          <p:cNvSpPr>
            <a:spLocks noGrp="1"/>
          </p:cNvSpPr>
          <p:nvPr>
            <p:ph type="body" idx="1" hasCustomPrompt="1"/>
          </p:nvPr>
        </p:nvSpPr>
        <p:spPr>
          <a:xfrm>
            <a:off x="1519310" y="8561118"/>
            <a:ext cx="5328020" cy="3108961"/>
          </a:xfrm>
        </p:spPr>
        <p:txBody>
          <a:bodyPr anchor="ctr" anchorCtr="0"/>
          <a:lstStyle>
            <a:lvl1pPr marL="0" indent="0" algn="ctr">
              <a:lnSpc>
                <a:spcPct val="100000"/>
              </a:lnSpc>
              <a:buNone/>
              <a:defRPr lang="en-US" sz="20000" b="0" i="0" kern="1200" dirty="0">
                <a:solidFill>
                  <a:schemeClr val="accent4"/>
                </a:solidFill>
                <a:latin typeface="Outfit Medium" pitchFamily="2" charset="0"/>
                <a:ea typeface="+mj-ea"/>
                <a:cs typeface="+mj-cs"/>
              </a:defRPr>
            </a:lvl1pPr>
            <a:lvl2pPr marL="914171" indent="0">
              <a:buNone/>
              <a:defRPr sz="3999">
                <a:solidFill>
                  <a:schemeClr val="tx1">
                    <a:tint val="75000"/>
                  </a:schemeClr>
                </a:solidFill>
              </a:defRPr>
            </a:lvl2pPr>
            <a:lvl3pPr marL="1828343" indent="0">
              <a:buNone/>
              <a:defRPr sz="3599">
                <a:solidFill>
                  <a:schemeClr val="tx1">
                    <a:tint val="75000"/>
                  </a:schemeClr>
                </a:solidFill>
              </a:defRPr>
            </a:lvl3pPr>
            <a:lvl4pPr marL="2742514" indent="0">
              <a:buNone/>
              <a:defRPr sz="3199">
                <a:solidFill>
                  <a:schemeClr val="tx1">
                    <a:tint val="75000"/>
                  </a:schemeClr>
                </a:solidFill>
              </a:defRPr>
            </a:lvl4pPr>
            <a:lvl5pPr marL="3656686" indent="0">
              <a:buNone/>
              <a:defRPr sz="3199">
                <a:solidFill>
                  <a:schemeClr val="tx1">
                    <a:tint val="75000"/>
                  </a:schemeClr>
                </a:solidFill>
              </a:defRPr>
            </a:lvl5pPr>
            <a:lvl6pPr marL="4570857" indent="0">
              <a:buNone/>
              <a:defRPr sz="3199">
                <a:solidFill>
                  <a:schemeClr val="tx1">
                    <a:tint val="75000"/>
                  </a:schemeClr>
                </a:solidFill>
              </a:defRPr>
            </a:lvl6pPr>
            <a:lvl7pPr marL="5485028" indent="0">
              <a:buNone/>
              <a:defRPr sz="3199">
                <a:solidFill>
                  <a:schemeClr val="tx1">
                    <a:tint val="75000"/>
                  </a:schemeClr>
                </a:solidFill>
              </a:defRPr>
            </a:lvl7pPr>
            <a:lvl8pPr marL="6399200" indent="0">
              <a:buNone/>
              <a:defRPr sz="3199">
                <a:solidFill>
                  <a:schemeClr val="tx1">
                    <a:tint val="75000"/>
                  </a:schemeClr>
                </a:solidFill>
              </a:defRPr>
            </a:lvl8pPr>
            <a:lvl9pPr marL="7313371" indent="0">
              <a:buNone/>
              <a:defRPr sz="3199">
                <a:solidFill>
                  <a:schemeClr val="tx1">
                    <a:tint val="75000"/>
                  </a:schemeClr>
                </a:solidFill>
              </a:defRPr>
            </a:lvl9pPr>
          </a:lstStyle>
          <a:p>
            <a:pPr lvl="0"/>
            <a:r>
              <a:rPr lang="en-US"/>
              <a:t>00</a:t>
            </a:r>
          </a:p>
        </p:txBody>
      </p:sp>
    </p:spTree>
    <p:extLst>
      <p:ext uri="{BB962C8B-B14F-4D97-AF65-F5344CB8AC3E}">
        <p14:creationId xmlns:p14="http://schemas.microsoft.com/office/powerpoint/2010/main" val="1336522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tx2"/>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64DEB473-8EDE-620B-56D3-D6E985C39EE1}"/>
              </a:ext>
            </a:extLst>
          </p:cNvPr>
          <p:cNvSpPr/>
          <p:nvPr/>
        </p:nvSpPr>
        <p:spPr>
          <a:xfrm>
            <a:off x="1521063" y="7653566"/>
            <a:ext cx="5332610" cy="4789192"/>
          </a:xfrm>
          <a:custGeom>
            <a:avLst/>
            <a:gdLst>
              <a:gd name="connsiteX0" fmla="*/ 4729518 w 5332610"/>
              <a:gd name="connsiteY0" fmla="*/ 4789193 h 4789192"/>
              <a:gd name="connsiteX1" fmla="*/ 604362 w 5332610"/>
              <a:gd name="connsiteY1" fmla="*/ 4789193 h 4789192"/>
              <a:gd name="connsiteX2" fmla="*/ 0 w 5332610"/>
              <a:gd name="connsiteY2" fmla="*/ 4184830 h 4789192"/>
              <a:gd name="connsiteX3" fmla="*/ 0 w 5332610"/>
              <a:gd name="connsiteY3" fmla="*/ 604363 h 4789192"/>
              <a:gd name="connsiteX4" fmla="*/ 604362 w 5332610"/>
              <a:gd name="connsiteY4" fmla="*/ 0 h 4789192"/>
              <a:gd name="connsiteX5" fmla="*/ 4728249 w 5332610"/>
              <a:gd name="connsiteY5" fmla="*/ 0 h 4789192"/>
              <a:gd name="connsiteX6" fmla="*/ 5332611 w 5332610"/>
              <a:gd name="connsiteY6" fmla="*/ 604363 h 4789192"/>
              <a:gd name="connsiteX7" fmla="*/ 5332611 w 5332610"/>
              <a:gd name="connsiteY7" fmla="*/ 4184830 h 4789192"/>
              <a:gd name="connsiteX8" fmla="*/ 4729518 w 5332610"/>
              <a:gd name="connsiteY8" fmla="*/ 4789193 h 4789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2610" h="4789192">
                <a:moveTo>
                  <a:pt x="4729518" y="4789193"/>
                </a:moveTo>
                <a:lnTo>
                  <a:pt x="604362" y="4789193"/>
                </a:lnTo>
                <a:cubicBezTo>
                  <a:pt x="270440" y="4789193"/>
                  <a:pt x="0" y="4518753"/>
                  <a:pt x="0" y="4184830"/>
                </a:cubicBezTo>
                <a:lnTo>
                  <a:pt x="0" y="604363"/>
                </a:lnTo>
                <a:cubicBezTo>
                  <a:pt x="0" y="270439"/>
                  <a:pt x="270440" y="0"/>
                  <a:pt x="604362" y="0"/>
                </a:cubicBezTo>
                <a:lnTo>
                  <a:pt x="4728249" y="0"/>
                </a:lnTo>
                <a:cubicBezTo>
                  <a:pt x="5062172" y="0"/>
                  <a:pt x="5332611" y="270439"/>
                  <a:pt x="5332611" y="604363"/>
                </a:cubicBezTo>
                <a:lnTo>
                  <a:pt x="5332611" y="4184830"/>
                </a:lnTo>
                <a:cubicBezTo>
                  <a:pt x="5332611" y="4518753"/>
                  <a:pt x="5062172" y="4789193"/>
                  <a:pt x="4729518" y="4789193"/>
                </a:cubicBezTo>
                <a:close/>
              </a:path>
            </a:pathLst>
          </a:custGeom>
          <a:solidFill>
            <a:schemeClr val="accent3"/>
          </a:solidFill>
          <a:ln w="12695"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2A82BB2F-457B-3998-E30F-81F01796D7D3}"/>
              </a:ext>
            </a:extLst>
          </p:cNvPr>
          <p:cNvSpPr/>
          <p:nvPr/>
        </p:nvSpPr>
        <p:spPr>
          <a:xfrm>
            <a:off x="7618015" y="7653566"/>
            <a:ext cx="15236031" cy="4789192"/>
          </a:xfrm>
          <a:custGeom>
            <a:avLst/>
            <a:gdLst>
              <a:gd name="connsiteX0" fmla="*/ 14631669 w 15236031"/>
              <a:gd name="connsiteY0" fmla="*/ 4789193 h 4789192"/>
              <a:gd name="connsiteX1" fmla="*/ 604362 w 15236031"/>
              <a:gd name="connsiteY1" fmla="*/ 4789193 h 4789192"/>
              <a:gd name="connsiteX2" fmla="*/ 0 w 15236031"/>
              <a:gd name="connsiteY2" fmla="*/ 4184830 h 4789192"/>
              <a:gd name="connsiteX3" fmla="*/ 0 w 15236031"/>
              <a:gd name="connsiteY3" fmla="*/ 604363 h 4789192"/>
              <a:gd name="connsiteX4" fmla="*/ 604362 w 15236031"/>
              <a:gd name="connsiteY4" fmla="*/ 0 h 4789192"/>
              <a:gd name="connsiteX5" fmla="*/ 14631669 w 15236031"/>
              <a:gd name="connsiteY5" fmla="*/ 0 h 4789192"/>
              <a:gd name="connsiteX6" fmla="*/ 15236031 w 15236031"/>
              <a:gd name="connsiteY6" fmla="*/ 604363 h 4789192"/>
              <a:gd name="connsiteX7" fmla="*/ 15236031 w 15236031"/>
              <a:gd name="connsiteY7" fmla="*/ 4184830 h 4789192"/>
              <a:gd name="connsiteX8" fmla="*/ 14631669 w 15236031"/>
              <a:gd name="connsiteY8" fmla="*/ 4789193 h 4789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36031" h="4789192">
                <a:moveTo>
                  <a:pt x="14631669" y="4789193"/>
                </a:moveTo>
                <a:lnTo>
                  <a:pt x="604362" y="4789193"/>
                </a:lnTo>
                <a:cubicBezTo>
                  <a:pt x="270439" y="4789193"/>
                  <a:pt x="0" y="4518753"/>
                  <a:pt x="0" y="4184830"/>
                </a:cubicBezTo>
                <a:lnTo>
                  <a:pt x="0" y="604363"/>
                </a:lnTo>
                <a:cubicBezTo>
                  <a:pt x="0" y="270439"/>
                  <a:pt x="270439" y="0"/>
                  <a:pt x="604362" y="0"/>
                </a:cubicBezTo>
                <a:lnTo>
                  <a:pt x="14631669" y="0"/>
                </a:lnTo>
                <a:cubicBezTo>
                  <a:pt x="14965591" y="0"/>
                  <a:pt x="15236031" y="270439"/>
                  <a:pt x="15236031" y="604363"/>
                </a:cubicBezTo>
                <a:lnTo>
                  <a:pt x="15236031" y="4184830"/>
                </a:lnTo>
                <a:cubicBezTo>
                  <a:pt x="15236031" y="4518753"/>
                  <a:pt x="14965591" y="4789193"/>
                  <a:pt x="14631669" y="4789193"/>
                </a:cubicBezTo>
                <a:close/>
              </a:path>
            </a:pathLst>
          </a:custGeom>
          <a:solidFill>
            <a:schemeClr val="accent3"/>
          </a:solidFill>
          <a:ln w="12695"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B7226E09-9ED3-019B-4AA8-ACEEF9DCF3E6}"/>
              </a:ext>
            </a:extLst>
          </p:cNvPr>
          <p:cNvSpPr/>
          <p:nvPr/>
        </p:nvSpPr>
        <p:spPr>
          <a:xfrm>
            <a:off x="1534160" y="759458"/>
            <a:ext cx="1477042" cy="1724660"/>
          </a:xfrm>
          <a:custGeom>
            <a:avLst/>
            <a:gdLst>
              <a:gd name="connsiteX0" fmla="*/ 339090 w 1477042"/>
              <a:gd name="connsiteY0" fmla="*/ 499110 h 1724660"/>
              <a:gd name="connsiteX1" fmla="*/ 417830 w 1477042"/>
              <a:gd name="connsiteY1" fmla="*/ 499110 h 1724660"/>
              <a:gd name="connsiteX2" fmla="*/ 622300 w 1477042"/>
              <a:gd name="connsiteY2" fmla="*/ 690880 h 1724660"/>
              <a:gd name="connsiteX3" fmla="*/ 563880 w 1477042"/>
              <a:gd name="connsiteY3" fmla="*/ 834390 h 1724660"/>
              <a:gd name="connsiteX4" fmla="*/ 420370 w 1477042"/>
              <a:gd name="connsiteY4" fmla="*/ 885190 h 1724660"/>
              <a:gd name="connsiteX5" fmla="*/ 386080 w 1477042"/>
              <a:gd name="connsiteY5" fmla="*/ 885190 h 1724660"/>
              <a:gd name="connsiteX6" fmla="*/ 386080 w 1477042"/>
              <a:gd name="connsiteY6" fmla="*/ 924560 h 1724660"/>
              <a:gd name="connsiteX7" fmla="*/ 386080 w 1477042"/>
              <a:gd name="connsiteY7" fmla="*/ 1032510 h 1724660"/>
              <a:gd name="connsiteX8" fmla="*/ 374650 w 1477042"/>
              <a:gd name="connsiteY8" fmla="*/ 1043940 h 1724660"/>
              <a:gd name="connsiteX9" fmla="*/ 341630 w 1477042"/>
              <a:gd name="connsiteY9" fmla="*/ 1043940 h 1724660"/>
              <a:gd name="connsiteX10" fmla="*/ 297180 w 1477042"/>
              <a:gd name="connsiteY10" fmla="*/ 999490 h 1724660"/>
              <a:gd name="connsiteX11" fmla="*/ 297180 w 1477042"/>
              <a:gd name="connsiteY11" fmla="*/ 925830 h 1724660"/>
              <a:gd name="connsiteX12" fmla="*/ 297180 w 1477042"/>
              <a:gd name="connsiteY12" fmla="*/ 675640 h 1724660"/>
              <a:gd name="connsiteX13" fmla="*/ 309880 w 1477042"/>
              <a:gd name="connsiteY13" fmla="*/ 664210 h 1724660"/>
              <a:gd name="connsiteX14" fmla="*/ 342900 w 1477042"/>
              <a:gd name="connsiteY14" fmla="*/ 664210 h 1724660"/>
              <a:gd name="connsiteX15" fmla="*/ 386080 w 1477042"/>
              <a:gd name="connsiteY15" fmla="*/ 708660 h 1724660"/>
              <a:gd name="connsiteX16" fmla="*/ 386080 w 1477042"/>
              <a:gd name="connsiteY16" fmla="*/ 798830 h 1724660"/>
              <a:gd name="connsiteX17" fmla="*/ 424180 w 1477042"/>
              <a:gd name="connsiteY17" fmla="*/ 798830 h 1724660"/>
              <a:gd name="connsiteX18" fmla="*/ 505460 w 1477042"/>
              <a:gd name="connsiteY18" fmla="*/ 770890 h 1724660"/>
              <a:gd name="connsiteX19" fmla="*/ 534670 w 1477042"/>
              <a:gd name="connsiteY19" fmla="*/ 690880 h 1724660"/>
              <a:gd name="connsiteX20" fmla="*/ 419100 w 1477042"/>
              <a:gd name="connsiteY20" fmla="*/ 588010 h 1724660"/>
              <a:gd name="connsiteX21" fmla="*/ 307340 w 1477042"/>
              <a:gd name="connsiteY21" fmla="*/ 588010 h 1724660"/>
              <a:gd name="connsiteX22" fmla="*/ 295910 w 1477042"/>
              <a:gd name="connsiteY22" fmla="*/ 576580 h 1724660"/>
              <a:gd name="connsiteX23" fmla="*/ 295910 w 1477042"/>
              <a:gd name="connsiteY23" fmla="*/ 543560 h 1724660"/>
              <a:gd name="connsiteX24" fmla="*/ 339090 w 1477042"/>
              <a:gd name="connsiteY24" fmla="*/ 499110 h 1724660"/>
              <a:gd name="connsiteX25" fmla="*/ 727709 w 1477042"/>
              <a:gd name="connsiteY25" fmla="*/ 496571 h 1724660"/>
              <a:gd name="connsiteX26" fmla="*/ 805179 w 1477042"/>
              <a:gd name="connsiteY26" fmla="*/ 496571 h 1724660"/>
              <a:gd name="connsiteX27" fmla="*/ 1009649 w 1477042"/>
              <a:gd name="connsiteY27" fmla="*/ 688341 h 1724660"/>
              <a:gd name="connsiteX28" fmla="*/ 812799 w 1477042"/>
              <a:gd name="connsiteY28" fmla="*/ 883921 h 1724660"/>
              <a:gd name="connsiteX29" fmla="*/ 775969 w 1477042"/>
              <a:gd name="connsiteY29" fmla="*/ 883921 h 1724660"/>
              <a:gd name="connsiteX30" fmla="*/ 775969 w 1477042"/>
              <a:gd name="connsiteY30" fmla="*/ 922021 h 1724660"/>
              <a:gd name="connsiteX31" fmla="*/ 775969 w 1477042"/>
              <a:gd name="connsiteY31" fmla="*/ 1029971 h 1724660"/>
              <a:gd name="connsiteX32" fmla="*/ 763269 w 1477042"/>
              <a:gd name="connsiteY32" fmla="*/ 1041401 h 1724660"/>
              <a:gd name="connsiteX33" fmla="*/ 731519 w 1477042"/>
              <a:gd name="connsiteY33" fmla="*/ 1041401 h 1724660"/>
              <a:gd name="connsiteX34" fmla="*/ 685799 w 1477042"/>
              <a:gd name="connsiteY34" fmla="*/ 994411 h 1724660"/>
              <a:gd name="connsiteX35" fmla="*/ 685799 w 1477042"/>
              <a:gd name="connsiteY35" fmla="*/ 796291 h 1724660"/>
              <a:gd name="connsiteX36" fmla="*/ 685799 w 1477042"/>
              <a:gd name="connsiteY36" fmla="*/ 671831 h 1724660"/>
              <a:gd name="connsiteX37" fmla="*/ 697229 w 1477042"/>
              <a:gd name="connsiteY37" fmla="*/ 660401 h 1724660"/>
              <a:gd name="connsiteX38" fmla="*/ 730249 w 1477042"/>
              <a:gd name="connsiteY38" fmla="*/ 660401 h 1724660"/>
              <a:gd name="connsiteX39" fmla="*/ 773429 w 1477042"/>
              <a:gd name="connsiteY39" fmla="*/ 704851 h 1724660"/>
              <a:gd name="connsiteX40" fmla="*/ 773429 w 1477042"/>
              <a:gd name="connsiteY40" fmla="*/ 795021 h 1724660"/>
              <a:gd name="connsiteX41" fmla="*/ 811529 w 1477042"/>
              <a:gd name="connsiteY41" fmla="*/ 795021 h 1724660"/>
              <a:gd name="connsiteX42" fmla="*/ 923289 w 1477042"/>
              <a:gd name="connsiteY42" fmla="*/ 688341 h 1724660"/>
              <a:gd name="connsiteX43" fmla="*/ 806449 w 1477042"/>
              <a:gd name="connsiteY43" fmla="*/ 585471 h 1724660"/>
              <a:gd name="connsiteX44" fmla="*/ 695959 w 1477042"/>
              <a:gd name="connsiteY44" fmla="*/ 585471 h 1724660"/>
              <a:gd name="connsiteX45" fmla="*/ 684529 w 1477042"/>
              <a:gd name="connsiteY45" fmla="*/ 574041 h 1724660"/>
              <a:gd name="connsiteX46" fmla="*/ 684529 w 1477042"/>
              <a:gd name="connsiteY46" fmla="*/ 541021 h 1724660"/>
              <a:gd name="connsiteX47" fmla="*/ 727709 w 1477042"/>
              <a:gd name="connsiteY47" fmla="*/ 496571 h 1724660"/>
              <a:gd name="connsiteX48" fmla="*/ 740410 w 1477042"/>
              <a:gd name="connsiteY48" fmla="*/ 0 h 1724660"/>
              <a:gd name="connsiteX49" fmla="*/ 1477010 w 1477042"/>
              <a:gd name="connsiteY49" fmla="*/ 670560 h 1724660"/>
              <a:gd name="connsiteX50" fmla="*/ 1477010 w 1477042"/>
              <a:gd name="connsiteY50" fmla="*/ 674370 h 1724660"/>
              <a:gd name="connsiteX51" fmla="*/ 1380490 w 1477042"/>
              <a:gd name="connsiteY51" fmla="*/ 1000760 h 1724660"/>
              <a:gd name="connsiteX52" fmla="*/ 1361440 w 1477042"/>
              <a:gd name="connsiteY52" fmla="*/ 1029970 h 1724660"/>
              <a:gd name="connsiteX53" fmla="*/ 1351280 w 1477042"/>
              <a:gd name="connsiteY53" fmla="*/ 1037590 h 1724660"/>
              <a:gd name="connsiteX54" fmla="*/ 1334770 w 1477042"/>
              <a:gd name="connsiteY54" fmla="*/ 1041400 h 1724660"/>
              <a:gd name="connsiteX55" fmla="*/ 1083310 w 1477042"/>
              <a:gd name="connsiteY55" fmla="*/ 1041400 h 1724660"/>
              <a:gd name="connsiteX56" fmla="*/ 1071880 w 1477042"/>
              <a:gd name="connsiteY56" fmla="*/ 1029970 h 1724660"/>
              <a:gd name="connsiteX57" fmla="*/ 1071880 w 1477042"/>
              <a:gd name="connsiteY57" fmla="*/ 519430 h 1724660"/>
              <a:gd name="connsiteX58" fmla="*/ 1083310 w 1477042"/>
              <a:gd name="connsiteY58" fmla="*/ 508000 h 1724660"/>
              <a:gd name="connsiteX59" fmla="*/ 1125220 w 1477042"/>
              <a:gd name="connsiteY59" fmla="*/ 508000 h 1724660"/>
              <a:gd name="connsiteX60" fmla="*/ 1159510 w 1477042"/>
              <a:gd name="connsiteY60" fmla="*/ 542290 h 1724660"/>
              <a:gd name="connsiteX61" fmla="*/ 1159510 w 1477042"/>
              <a:gd name="connsiteY61" fmla="*/ 951230 h 1724660"/>
              <a:gd name="connsiteX62" fmla="*/ 1314450 w 1477042"/>
              <a:gd name="connsiteY62" fmla="*/ 951230 h 1724660"/>
              <a:gd name="connsiteX63" fmla="*/ 1325880 w 1477042"/>
              <a:gd name="connsiteY63" fmla="*/ 934720 h 1724660"/>
              <a:gd name="connsiteX64" fmla="*/ 1327150 w 1477042"/>
              <a:gd name="connsiteY64" fmla="*/ 933450 h 1724660"/>
              <a:gd name="connsiteX65" fmla="*/ 1371600 w 1477042"/>
              <a:gd name="connsiteY65" fmla="*/ 826770 h 1724660"/>
              <a:gd name="connsiteX66" fmla="*/ 1374140 w 1477042"/>
              <a:gd name="connsiteY66" fmla="*/ 822960 h 1724660"/>
              <a:gd name="connsiteX67" fmla="*/ 1377950 w 1477042"/>
              <a:gd name="connsiteY67" fmla="*/ 810260 h 1724660"/>
              <a:gd name="connsiteX68" fmla="*/ 1383030 w 1477042"/>
              <a:gd name="connsiteY68" fmla="*/ 792480 h 1724660"/>
              <a:gd name="connsiteX69" fmla="*/ 1386840 w 1477042"/>
              <a:gd name="connsiteY69" fmla="*/ 768350 h 1724660"/>
              <a:gd name="connsiteX70" fmla="*/ 1398270 w 1477042"/>
              <a:gd name="connsiteY70" fmla="*/ 669290 h 1724660"/>
              <a:gd name="connsiteX71" fmla="*/ 739140 w 1477042"/>
              <a:gd name="connsiteY71" fmla="*/ 82550 h 1724660"/>
              <a:gd name="connsiteX72" fmla="*/ 81280 w 1477042"/>
              <a:gd name="connsiteY72" fmla="*/ 669290 h 1724660"/>
              <a:gd name="connsiteX73" fmla="*/ 91440 w 1477042"/>
              <a:gd name="connsiteY73" fmla="*/ 770890 h 1724660"/>
              <a:gd name="connsiteX74" fmla="*/ 91440 w 1477042"/>
              <a:gd name="connsiteY74" fmla="*/ 774700 h 1724660"/>
              <a:gd name="connsiteX75" fmla="*/ 118110 w 1477042"/>
              <a:gd name="connsiteY75" fmla="*/ 867410 h 1724660"/>
              <a:gd name="connsiteX76" fmla="*/ 132080 w 1477042"/>
              <a:gd name="connsiteY76" fmla="*/ 896620 h 1724660"/>
              <a:gd name="connsiteX77" fmla="*/ 171450 w 1477042"/>
              <a:gd name="connsiteY77" fmla="*/ 965200 h 1724660"/>
              <a:gd name="connsiteX78" fmla="*/ 492760 w 1477042"/>
              <a:gd name="connsiteY78" fmla="*/ 1334770 h 1724660"/>
              <a:gd name="connsiteX79" fmla="*/ 585470 w 1477042"/>
              <a:gd name="connsiteY79" fmla="*/ 1435100 h 1724660"/>
              <a:gd name="connsiteX80" fmla="*/ 725170 w 1477042"/>
              <a:gd name="connsiteY80" fmla="*/ 1593850 h 1724660"/>
              <a:gd name="connsiteX81" fmla="*/ 746760 w 1477042"/>
              <a:gd name="connsiteY81" fmla="*/ 1593850 h 1724660"/>
              <a:gd name="connsiteX82" fmla="*/ 867410 w 1477042"/>
              <a:gd name="connsiteY82" fmla="*/ 1452880 h 1724660"/>
              <a:gd name="connsiteX83" fmla="*/ 1029970 w 1477042"/>
              <a:gd name="connsiteY83" fmla="*/ 1277620 h 1724660"/>
              <a:gd name="connsiteX84" fmla="*/ 1073150 w 1477042"/>
              <a:gd name="connsiteY84" fmla="*/ 1230630 h 1724660"/>
              <a:gd name="connsiteX85" fmla="*/ 1088390 w 1477042"/>
              <a:gd name="connsiteY85" fmla="*/ 1214120 h 1724660"/>
              <a:gd name="connsiteX86" fmla="*/ 1106170 w 1477042"/>
              <a:gd name="connsiteY86" fmla="*/ 1206500 h 1724660"/>
              <a:gd name="connsiteX87" fmla="*/ 1181100 w 1477042"/>
              <a:gd name="connsiteY87" fmla="*/ 1206500 h 1724660"/>
              <a:gd name="connsiteX88" fmla="*/ 1184910 w 1477042"/>
              <a:gd name="connsiteY88" fmla="*/ 1206500 h 1724660"/>
              <a:gd name="connsiteX89" fmla="*/ 1189990 w 1477042"/>
              <a:gd name="connsiteY89" fmla="*/ 1225550 h 1724660"/>
              <a:gd name="connsiteX90" fmla="*/ 1120140 w 1477042"/>
              <a:gd name="connsiteY90" fmla="*/ 1300480 h 1724660"/>
              <a:gd name="connsiteX91" fmla="*/ 1089660 w 1477042"/>
              <a:gd name="connsiteY91" fmla="*/ 1333500 h 1724660"/>
              <a:gd name="connsiteX92" fmla="*/ 894080 w 1477042"/>
              <a:gd name="connsiteY92" fmla="*/ 1548130 h 1724660"/>
              <a:gd name="connsiteX93" fmla="*/ 825500 w 1477042"/>
              <a:gd name="connsiteY93" fmla="*/ 1628140 h 1724660"/>
              <a:gd name="connsiteX94" fmla="*/ 746760 w 1477042"/>
              <a:gd name="connsiteY94" fmla="*/ 1720850 h 1724660"/>
              <a:gd name="connsiteX95" fmla="*/ 728980 w 1477042"/>
              <a:gd name="connsiteY95" fmla="*/ 1720850 h 1724660"/>
              <a:gd name="connsiteX96" fmla="*/ 648970 w 1477042"/>
              <a:gd name="connsiteY96" fmla="*/ 1628140 h 1724660"/>
              <a:gd name="connsiteX97" fmla="*/ 570230 w 1477042"/>
              <a:gd name="connsiteY97" fmla="*/ 1537970 h 1724660"/>
              <a:gd name="connsiteX98" fmla="*/ 434340 w 1477042"/>
              <a:gd name="connsiteY98" fmla="*/ 1391920 h 1724660"/>
              <a:gd name="connsiteX99" fmla="*/ 105410 w 1477042"/>
              <a:gd name="connsiteY99" fmla="*/ 1012190 h 1724660"/>
              <a:gd name="connsiteX100" fmla="*/ 0 w 1477042"/>
              <a:gd name="connsiteY100" fmla="*/ 671830 h 1724660"/>
              <a:gd name="connsiteX101" fmla="*/ 0 w 1477042"/>
              <a:gd name="connsiteY101" fmla="*/ 670560 h 1724660"/>
              <a:gd name="connsiteX102" fmla="*/ 0 w 1477042"/>
              <a:gd name="connsiteY102" fmla="*/ 669290 h 1724660"/>
              <a:gd name="connsiteX103" fmla="*/ 740410 w 1477042"/>
              <a:gd name="connsiteY103" fmla="*/ 0 h 172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1477042" h="1724660">
                <a:moveTo>
                  <a:pt x="339090" y="499110"/>
                </a:moveTo>
                <a:lnTo>
                  <a:pt x="417830" y="499110"/>
                </a:lnTo>
                <a:cubicBezTo>
                  <a:pt x="542290" y="499110"/>
                  <a:pt x="622300" y="575310"/>
                  <a:pt x="622300" y="690880"/>
                </a:cubicBezTo>
                <a:cubicBezTo>
                  <a:pt x="622300" y="749300"/>
                  <a:pt x="600710" y="798830"/>
                  <a:pt x="563880" y="834390"/>
                </a:cubicBezTo>
                <a:cubicBezTo>
                  <a:pt x="527050" y="867410"/>
                  <a:pt x="477520" y="885190"/>
                  <a:pt x="420370" y="885190"/>
                </a:cubicBezTo>
                <a:lnTo>
                  <a:pt x="386080" y="885190"/>
                </a:lnTo>
                <a:lnTo>
                  <a:pt x="386080" y="924560"/>
                </a:lnTo>
                <a:lnTo>
                  <a:pt x="386080" y="1032510"/>
                </a:lnTo>
                <a:cubicBezTo>
                  <a:pt x="386080" y="1038860"/>
                  <a:pt x="379730" y="1043940"/>
                  <a:pt x="374650" y="1043940"/>
                </a:cubicBezTo>
                <a:lnTo>
                  <a:pt x="341630" y="1043940"/>
                </a:lnTo>
                <a:cubicBezTo>
                  <a:pt x="317500" y="1043940"/>
                  <a:pt x="297180" y="1023620"/>
                  <a:pt x="297180" y="999490"/>
                </a:cubicBezTo>
                <a:lnTo>
                  <a:pt x="297180" y="925830"/>
                </a:lnTo>
                <a:lnTo>
                  <a:pt x="297180" y="675640"/>
                </a:lnTo>
                <a:cubicBezTo>
                  <a:pt x="297180" y="669290"/>
                  <a:pt x="303530" y="664210"/>
                  <a:pt x="309880" y="664210"/>
                </a:cubicBezTo>
                <a:lnTo>
                  <a:pt x="342900" y="664210"/>
                </a:lnTo>
                <a:cubicBezTo>
                  <a:pt x="367030" y="664210"/>
                  <a:pt x="386080" y="684530"/>
                  <a:pt x="386080" y="708660"/>
                </a:cubicBezTo>
                <a:lnTo>
                  <a:pt x="386080" y="798830"/>
                </a:lnTo>
                <a:lnTo>
                  <a:pt x="424180" y="798830"/>
                </a:lnTo>
                <a:cubicBezTo>
                  <a:pt x="457200" y="798830"/>
                  <a:pt x="485140" y="788670"/>
                  <a:pt x="505460" y="770890"/>
                </a:cubicBezTo>
                <a:cubicBezTo>
                  <a:pt x="524510" y="751840"/>
                  <a:pt x="534670" y="725170"/>
                  <a:pt x="534670" y="690880"/>
                </a:cubicBezTo>
                <a:cubicBezTo>
                  <a:pt x="534670" y="605790"/>
                  <a:pt x="471170" y="588010"/>
                  <a:pt x="419100" y="588010"/>
                </a:cubicBezTo>
                <a:lnTo>
                  <a:pt x="307340" y="588010"/>
                </a:lnTo>
                <a:cubicBezTo>
                  <a:pt x="300990" y="588010"/>
                  <a:pt x="295910" y="582930"/>
                  <a:pt x="295910" y="576580"/>
                </a:cubicBezTo>
                <a:lnTo>
                  <a:pt x="295910" y="543560"/>
                </a:lnTo>
                <a:cubicBezTo>
                  <a:pt x="295910" y="518160"/>
                  <a:pt x="314960" y="499110"/>
                  <a:pt x="339090" y="499110"/>
                </a:cubicBezTo>
                <a:close/>
                <a:moveTo>
                  <a:pt x="727709" y="496571"/>
                </a:moveTo>
                <a:lnTo>
                  <a:pt x="805179" y="496571"/>
                </a:lnTo>
                <a:cubicBezTo>
                  <a:pt x="930909" y="496571"/>
                  <a:pt x="1009649" y="572771"/>
                  <a:pt x="1009649" y="688341"/>
                </a:cubicBezTo>
                <a:cubicBezTo>
                  <a:pt x="1009649" y="806451"/>
                  <a:pt x="927099" y="885191"/>
                  <a:pt x="812799" y="883921"/>
                </a:cubicBezTo>
                <a:lnTo>
                  <a:pt x="775969" y="883921"/>
                </a:lnTo>
                <a:lnTo>
                  <a:pt x="775969" y="922021"/>
                </a:lnTo>
                <a:lnTo>
                  <a:pt x="775969" y="1029971"/>
                </a:lnTo>
                <a:cubicBezTo>
                  <a:pt x="775969" y="1036321"/>
                  <a:pt x="769619" y="1041401"/>
                  <a:pt x="763269" y="1041401"/>
                </a:cubicBezTo>
                <a:lnTo>
                  <a:pt x="731519" y="1041401"/>
                </a:lnTo>
                <a:cubicBezTo>
                  <a:pt x="706119" y="1041401"/>
                  <a:pt x="685799" y="1021081"/>
                  <a:pt x="685799" y="994411"/>
                </a:cubicBezTo>
                <a:lnTo>
                  <a:pt x="685799" y="796291"/>
                </a:lnTo>
                <a:lnTo>
                  <a:pt x="685799" y="671831"/>
                </a:lnTo>
                <a:cubicBezTo>
                  <a:pt x="685799" y="665481"/>
                  <a:pt x="690879" y="660401"/>
                  <a:pt x="697229" y="660401"/>
                </a:cubicBezTo>
                <a:lnTo>
                  <a:pt x="730249" y="660401"/>
                </a:lnTo>
                <a:cubicBezTo>
                  <a:pt x="754379" y="660401"/>
                  <a:pt x="773429" y="680721"/>
                  <a:pt x="773429" y="704851"/>
                </a:cubicBezTo>
                <a:lnTo>
                  <a:pt x="773429" y="795021"/>
                </a:lnTo>
                <a:lnTo>
                  <a:pt x="811529" y="795021"/>
                </a:lnTo>
                <a:cubicBezTo>
                  <a:pt x="844549" y="795021"/>
                  <a:pt x="923289" y="784861"/>
                  <a:pt x="923289" y="688341"/>
                </a:cubicBezTo>
                <a:cubicBezTo>
                  <a:pt x="923289" y="603251"/>
                  <a:pt x="859789" y="585471"/>
                  <a:pt x="806449" y="585471"/>
                </a:cubicBezTo>
                <a:lnTo>
                  <a:pt x="695959" y="585471"/>
                </a:lnTo>
                <a:cubicBezTo>
                  <a:pt x="688339" y="585471"/>
                  <a:pt x="684529" y="580391"/>
                  <a:pt x="684529" y="574041"/>
                </a:cubicBezTo>
                <a:lnTo>
                  <a:pt x="684529" y="541021"/>
                </a:lnTo>
                <a:cubicBezTo>
                  <a:pt x="684529" y="515621"/>
                  <a:pt x="703579" y="496571"/>
                  <a:pt x="727709" y="496571"/>
                </a:cubicBezTo>
                <a:close/>
                <a:moveTo>
                  <a:pt x="740410" y="0"/>
                </a:moveTo>
                <a:cubicBezTo>
                  <a:pt x="1148080" y="0"/>
                  <a:pt x="1480820" y="300990"/>
                  <a:pt x="1477010" y="670560"/>
                </a:cubicBezTo>
                <a:lnTo>
                  <a:pt x="1477010" y="674370"/>
                </a:lnTo>
                <a:cubicBezTo>
                  <a:pt x="1477010" y="789940"/>
                  <a:pt x="1443990" y="900430"/>
                  <a:pt x="1380490" y="1000760"/>
                </a:cubicBezTo>
                <a:lnTo>
                  <a:pt x="1361440" y="1029970"/>
                </a:lnTo>
                <a:cubicBezTo>
                  <a:pt x="1358900" y="1032510"/>
                  <a:pt x="1355090" y="1036320"/>
                  <a:pt x="1351280" y="1037590"/>
                </a:cubicBezTo>
                <a:cubicBezTo>
                  <a:pt x="1346200" y="1040130"/>
                  <a:pt x="1341120" y="1041400"/>
                  <a:pt x="1334770" y="1041400"/>
                </a:cubicBezTo>
                <a:lnTo>
                  <a:pt x="1083310" y="1041400"/>
                </a:lnTo>
                <a:cubicBezTo>
                  <a:pt x="1075690" y="1041400"/>
                  <a:pt x="1071880" y="1036320"/>
                  <a:pt x="1071880" y="1029970"/>
                </a:cubicBezTo>
                <a:lnTo>
                  <a:pt x="1071880" y="519430"/>
                </a:lnTo>
                <a:cubicBezTo>
                  <a:pt x="1071880" y="513080"/>
                  <a:pt x="1076960" y="508000"/>
                  <a:pt x="1083310" y="508000"/>
                </a:cubicBezTo>
                <a:lnTo>
                  <a:pt x="1125220" y="508000"/>
                </a:lnTo>
                <a:cubicBezTo>
                  <a:pt x="1143000" y="508000"/>
                  <a:pt x="1159510" y="523240"/>
                  <a:pt x="1159510" y="542290"/>
                </a:cubicBezTo>
                <a:lnTo>
                  <a:pt x="1159510" y="951230"/>
                </a:lnTo>
                <a:lnTo>
                  <a:pt x="1314450" y="951230"/>
                </a:lnTo>
                <a:cubicBezTo>
                  <a:pt x="1319530" y="946150"/>
                  <a:pt x="1322070" y="939800"/>
                  <a:pt x="1325880" y="934720"/>
                </a:cubicBezTo>
                <a:cubicBezTo>
                  <a:pt x="1327150" y="934720"/>
                  <a:pt x="1327150" y="933450"/>
                  <a:pt x="1327150" y="933450"/>
                </a:cubicBezTo>
                <a:cubicBezTo>
                  <a:pt x="1346200" y="895350"/>
                  <a:pt x="1360170" y="859790"/>
                  <a:pt x="1371600" y="826770"/>
                </a:cubicBezTo>
                <a:cubicBezTo>
                  <a:pt x="1374140" y="826770"/>
                  <a:pt x="1374140" y="824230"/>
                  <a:pt x="1374140" y="822960"/>
                </a:cubicBezTo>
                <a:cubicBezTo>
                  <a:pt x="1375410" y="820420"/>
                  <a:pt x="1376680" y="815340"/>
                  <a:pt x="1377950" y="810260"/>
                </a:cubicBezTo>
                <a:cubicBezTo>
                  <a:pt x="1379220" y="803910"/>
                  <a:pt x="1381760" y="797560"/>
                  <a:pt x="1383030" y="792480"/>
                </a:cubicBezTo>
                <a:cubicBezTo>
                  <a:pt x="1384300" y="784860"/>
                  <a:pt x="1385570" y="775970"/>
                  <a:pt x="1386840" y="768350"/>
                </a:cubicBezTo>
                <a:cubicBezTo>
                  <a:pt x="1394460" y="736600"/>
                  <a:pt x="1398270" y="703580"/>
                  <a:pt x="1398270" y="669290"/>
                </a:cubicBezTo>
                <a:cubicBezTo>
                  <a:pt x="1398270" y="345440"/>
                  <a:pt x="1101090" y="82550"/>
                  <a:pt x="739140" y="82550"/>
                </a:cubicBezTo>
                <a:cubicBezTo>
                  <a:pt x="377190" y="82550"/>
                  <a:pt x="81280" y="345440"/>
                  <a:pt x="81280" y="669290"/>
                </a:cubicBezTo>
                <a:cubicBezTo>
                  <a:pt x="81280" y="703580"/>
                  <a:pt x="85090" y="737870"/>
                  <a:pt x="91440" y="770890"/>
                </a:cubicBezTo>
                <a:cubicBezTo>
                  <a:pt x="91440" y="773430"/>
                  <a:pt x="91440" y="773430"/>
                  <a:pt x="91440" y="774700"/>
                </a:cubicBezTo>
                <a:cubicBezTo>
                  <a:pt x="97790" y="805180"/>
                  <a:pt x="105410" y="836930"/>
                  <a:pt x="118110" y="867410"/>
                </a:cubicBezTo>
                <a:cubicBezTo>
                  <a:pt x="121920" y="877570"/>
                  <a:pt x="127000" y="886460"/>
                  <a:pt x="132080" y="896620"/>
                </a:cubicBezTo>
                <a:cubicBezTo>
                  <a:pt x="142240" y="919480"/>
                  <a:pt x="156210" y="942340"/>
                  <a:pt x="171450" y="965200"/>
                </a:cubicBezTo>
                <a:cubicBezTo>
                  <a:pt x="226060" y="1050290"/>
                  <a:pt x="368300" y="1200150"/>
                  <a:pt x="492760" y="1334770"/>
                </a:cubicBezTo>
                <a:cubicBezTo>
                  <a:pt x="527050" y="1372870"/>
                  <a:pt x="558800" y="1405890"/>
                  <a:pt x="585470" y="1435100"/>
                </a:cubicBezTo>
                <a:cubicBezTo>
                  <a:pt x="650240" y="1504950"/>
                  <a:pt x="695960" y="1555750"/>
                  <a:pt x="725170" y="1593850"/>
                </a:cubicBezTo>
                <a:cubicBezTo>
                  <a:pt x="730250" y="1600200"/>
                  <a:pt x="741680" y="1600200"/>
                  <a:pt x="746760" y="1593850"/>
                </a:cubicBezTo>
                <a:cubicBezTo>
                  <a:pt x="773430" y="1559560"/>
                  <a:pt x="812800" y="1513840"/>
                  <a:pt x="867410" y="1452880"/>
                </a:cubicBezTo>
                <a:cubicBezTo>
                  <a:pt x="911860" y="1404620"/>
                  <a:pt x="965200" y="1346200"/>
                  <a:pt x="1029970" y="1277620"/>
                </a:cubicBezTo>
                <a:cubicBezTo>
                  <a:pt x="1042670" y="1261110"/>
                  <a:pt x="1057910" y="1245870"/>
                  <a:pt x="1073150" y="1230630"/>
                </a:cubicBezTo>
                <a:cubicBezTo>
                  <a:pt x="1078230" y="1225550"/>
                  <a:pt x="1083310" y="1219200"/>
                  <a:pt x="1088390" y="1214120"/>
                </a:cubicBezTo>
                <a:cubicBezTo>
                  <a:pt x="1092200" y="1210310"/>
                  <a:pt x="1099820" y="1206500"/>
                  <a:pt x="1106170" y="1206500"/>
                </a:cubicBezTo>
                <a:lnTo>
                  <a:pt x="1181100" y="1206500"/>
                </a:lnTo>
                <a:cubicBezTo>
                  <a:pt x="1182370" y="1206500"/>
                  <a:pt x="1184910" y="1206500"/>
                  <a:pt x="1184910" y="1206500"/>
                </a:cubicBezTo>
                <a:cubicBezTo>
                  <a:pt x="1192530" y="1207770"/>
                  <a:pt x="1196340" y="1219200"/>
                  <a:pt x="1189990" y="1225550"/>
                </a:cubicBezTo>
                <a:cubicBezTo>
                  <a:pt x="1168400" y="1248410"/>
                  <a:pt x="1144270" y="1273810"/>
                  <a:pt x="1120140" y="1300480"/>
                </a:cubicBezTo>
                <a:cubicBezTo>
                  <a:pt x="1109980" y="1311910"/>
                  <a:pt x="1099820" y="1322070"/>
                  <a:pt x="1089660" y="1333500"/>
                </a:cubicBezTo>
                <a:cubicBezTo>
                  <a:pt x="1031240" y="1398270"/>
                  <a:pt x="956310" y="1479550"/>
                  <a:pt x="894080" y="1548130"/>
                </a:cubicBezTo>
                <a:cubicBezTo>
                  <a:pt x="867410" y="1577340"/>
                  <a:pt x="844550" y="1605280"/>
                  <a:pt x="825500" y="1628140"/>
                </a:cubicBezTo>
                <a:lnTo>
                  <a:pt x="746760" y="1720850"/>
                </a:lnTo>
                <a:cubicBezTo>
                  <a:pt x="742950" y="1725930"/>
                  <a:pt x="734060" y="1725930"/>
                  <a:pt x="728980" y="1720850"/>
                </a:cubicBezTo>
                <a:cubicBezTo>
                  <a:pt x="709930" y="1697990"/>
                  <a:pt x="662940" y="1644650"/>
                  <a:pt x="648970" y="1628140"/>
                </a:cubicBezTo>
                <a:cubicBezTo>
                  <a:pt x="627380" y="1601470"/>
                  <a:pt x="599440" y="1570990"/>
                  <a:pt x="570230" y="1537970"/>
                </a:cubicBezTo>
                <a:cubicBezTo>
                  <a:pt x="527050" y="1489710"/>
                  <a:pt x="477520" y="1438910"/>
                  <a:pt x="434340" y="1391920"/>
                </a:cubicBezTo>
                <a:cubicBezTo>
                  <a:pt x="302260" y="1249680"/>
                  <a:pt x="165100" y="1102360"/>
                  <a:pt x="105410" y="1012190"/>
                </a:cubicBezTo>
                <a:cubicBezTo>
                  <a:pt x="36830" y="909320"/>
                  <a:pt x="0" y="791210"/>
                  <a:pt x="0" y="671830"/>
                </a:cubicBezTo>
                <a:lnTo>
                  <a:pt x="0" y="670560"/>
                </a:lnTo>
                <a:lnTo>
                  <a:pt x="0" y="669290"/>
                </a:lnTo>
                <a:cubicBezTo>
                  <a:pt x="0" y="300990"/>
                  <a:pt x="332740" y="0"/>
                  <a:pt x="740410" y="0"/>
                </a:cubicBezTo>
                <a:close/>
              </a:path>
            </a:pathLst>
          </a:custGeom>
          <a:solidFill>
            <a:schemeClr val="accent2"/>
          </a:solidFill>
          <a:ln w="12700" cap="flat">
            <a:noFill/>
            <a:prstDash val="solid"/>
            <a:miter/>
          </a:ln>
        </p:spPr>
        <p:txBody>
          <a:bodyPr rtlCol="0" anchor="ctr"/>
          <a:lstStyle/>
          <a:p>
            <a:endParaRPr lang="en-US"/>
          </a:p>
        </p:txBody>
      </p:sp>
      <p:sp>
        <p:nvSpPr>
          <p:cNvPr id="2" name="Title 1"/>
          <p:cNvSpPr>
            <a:spLocks noGrp="1"/>
          </p:cNvSpPr>
          <p:nvPr>
            <p:ph type="title" hasCustomPrompt="1"/>
          </p:nvPr>
        </p:nvSpPr>
        <p:spPr>
          <a:xfrm>
            <a:off x="8504623" y="8561119"/>
            <a:ext cx="13609419" cy="3108960"/>
          </a:xfrm>
        </p:spPr>
        <p:txBody>
          <a:bodyPr anchor="ctr" anchorCtr="0"/>
          <a:lstStyle>
            <a:lvl1pPr>
              <a:lnSpc>
                <a:spcPts val="11600"/>
              </a:lnSpc>
              <a:defRPr sz="9500" b="0" i="0">
                <a:latin typeface="Outfit Medium" pitchFamily="2" charset="0"/>
              </a:defRPr>
            </a:lvl1pPr>
          </a:lstStyle>
          <a:p>
            <a:r>
              <a:rPr lang="en-US"/>
              <a:t>Click to edit title</a:t>
            </a:r>
          </a:p>
        </p:txBody>
      </p:sp>
      <p:sp>
        <p:nvSpPr>
          <p:cNvPr id="4" name="Text Placeholder 2">
            <a:extLst>
              <a:ext uri="{FF2B5EF4-FFF2-40B4-BE49-F238E27FC236}">
                <a16:creationId xmlns:a16="http://schemas.microsoft.com/office/drawing/2014/main" id="{A9FEE86A-4772-477E-24F3-203E0DE2E5B8}"/>
              </a:ext>
            </a:extLst>
          </p:cNvPr>
          <p:cNvSpPr>
            <a:spLocks noGrp="1"/>
          </p:cNvSpPr>
          <p:nvPr>
            <p:ph type="body" idx="1" hasCustomPrompt="1"/>
          </p:nvPr>
        </p:nvSpPr>
        <p:spPr>
          <a:xfrm>
            <a:off x="1519310" y="8561118"/>
            <a:ext cx="5328020" cy="3108961"/>
          </a:xfrm>
        </p:spPr>
        <p:txBody>
          <a:bodyPr anchor="ctr" anchorCtr="0"/>
          <a:lstStyle>
            <a:lvl1pPr marL="0" indent="0" algn="ctr">
              <a:lnSpc>
                <a:spcPct val="100000"/>
              </a:lnSpc>
              <a:buNone/>
              <a:defRPr lang="en-US" sz="20000" b="0" i="0" kern="1200" dirty="0">
                <a:solidFill>
                  <a:schemeClr val="accent4"/>
                </a:solidFill>
                <a:latin typeface="Outfit Medium" pitchFamily="2" charset="0"/>
                <a:ea typeface="+mj-ea"/>
                <a:cs typeface="+mj-cs"/>
              </a:defRPr>
            </a:lvl1pPr>
            <a:lvl2pPr marL="914171" indent="0">
              <a:buNone/>
              <a:defRPr sz="3999">
                <a:solidFill>
                  <a:schemeClr val="tx1">
                    <a:tint val="75000"/>
                  </a:schemeClr>
                </a:solidFill>
              </a:defRPr>
            </a:lvl2pPr>
            <a:lvl3pPr marL="1828343" indent="0">
              <a:buNone/>
              <a:defRPr sz="3599">
                <a:solidFill>
                  <a:schemeClr val="tx1">
                    <a:tint val="75000"/>
                  </a:schemeClr>
                </a:solidFill>
              </a:defRPr>
            </a:lvl3pPr>
            <a:lvl4pPr marL="2742514" indent="0">
              <a:buNone/>
              <a:defRPr sz="3199">
                <a:solidFill>
                  <a:schemeClr val="tx1">
                    <a:tint val="75000"/>
                  </a:schemeClr>
                </a:solidFill>
              </a:defRPr>
            </a:lvl4pPr>
            <a:lvl5pPr marL="3656686" indent="0">
              <a:buNone/>
              <a:defRPr sz="3199">
                <a:solidFill>
                  <a:schemeClr val="tx1">
                    <a:tint val="75000"/>
                  </a:schemeClr>
                </a:solidFill>
              </a:defRPr>
            </a:lvl5pPr>
            <a:lvl6pPr marL="4570857" indent="0">
              <a:buNone/>
              <a:defRPr sz="3199">
                <a:solidFill>
                  <a:schemeClr val="tx1">
                    <a:tint val="75000"/>
                  </a:schemeClr>
                </a:solidFill>
              </a:defRPr>
            </a:lvl6pPr>
            <a:lvl7pPr marL="5485028" indent="0">
              <a:buNone/>
              <a:defRPr sz="3199">
                <a:solidFill>
                  <a:schemeClr val="tx1">
                    <a:tint val="75000"/>
                  </a:schemeClr>
                </a:solidFill>
              </a:defRPr>
            </a:lvl7pPr>
            <a:lvl8pPr marL="6399200" indent="0">
              <a:buNone/>
              <a:defRPr sz="3199">
                <a:solidFill>
                  <a:schemeClr val="tx1">
                    <a:tint val="75000"/>
                  </a:schemeClr>
                </a:solidFill>
              </a:defRPr>
            </a:lvl8pPr>
            <a:lvl9pPr marL="7313371" indent="0">
              <a:buNone/>
              <a:defRPr sz="3199">
                <a:solidFill>
                  <a:schemeClr val="tx1">
                    <a:tint val="75000"/>
                  </a:schemeClr>
                </a:solidFill>
              </a:defRPr>
            </a:lvl9pPr>
          </a:lstStyle>
          <a:p>
            <a:pPr lvl="0"/>
            <a:r>
              <a:rPr lang="en-US"/>
              <a:t>00</a:t>
            </a:r>
          </a:p>
        </p:txBody>
      </p:sp>
    </p:spTree>
    <p:extLst>
      <p:ext uri="{BB962C8B-B14F-4D97-AF65-F5344CB8AC3E}">
        <p14:creationId xmlns:p14="http://schemas.microsoft.com/office/powerpoint/2010/main" val="31352159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Section Header">
    <p:bg>
      <p:bgPr>
        <a:solidFill>
          <a:schemeClr val="accent5"/>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9E4DDC7B-EE9A-5A37-B4D0-8BEE0080DB10}"/>
              </a:ext>
            </a:extLst>
          </p:cNvPr>
          <p:cNvSpPr/>
          <p:nvPr/>
        </p:nvSpPr>
        <p:spPr>
          <a:xfrm>
            <a:off x="1521460" y="7655559"/>
            <a:ext cx="5333999" cy="4790440"/>
          </a:xfrm>
          <a:custGeom>
            <a:avLst/>
            <a:gdLst>
              <a:gd name="connsiteX0" fmla="*/ 4730750 w 5333999"/>
              <a:gd name="connsiteY0" fmla="*/ 4790440 h 4790440"/>
              <a:gd name="connsiteX1" fmla="*/ 604520 w 5333999"/>
              <a:gd name="connsiteY1" fmla="*/ 4790440 h 4790440"/>
              <a:gd name="connsiteX2" fmla="*/ 0 w 5333999"/>
              <a:gd name="connsiteY2" fmla="*/ 4185921 h 4790440"/>
              <a:gd name="connsiteX3" fmla="*/ 0 w 5333999"/>
              <a:gd name="connsiteY3" fmla="*/ 604520 h 4790440"/>
              <a:gd name="connsiteX4" fmla="*/ 604520 w 5333999"/>
              <a:gd name="connsiteY4" fmla="*/ 0 h 4790440"/>
              <a:gd name="connsiteX5" fmla="*/ 4729480 w 5333999"/>
              <a:gd name="connsiteY5" fmla="*/ 0 h 4790440"/>
              <a:gd name="connsiteX6" fmla="*/ 5334000 w 5333999"/>
              <a:gd name="connsiteY6" fmla="*/ 604520 h 4790440"/>
              <a:gd name="connsiteX7" fmla="*/ 5334000 w 5333999"/>
              <a:gd name="connsiteY7" fmla="*/ 4185921 h 4790440"/>
              <a:gd name="connsiteX8" fmla="*/ 4730750 w 5333999"/>
              <a:gd name="connsiteY8" fmla="*/ 4790440 h 479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3999" h="4790440">
                <a:moveTo>
                  <a:pt x="4730750" y="4790440"/>
                </a:moveTo>
                <a:lnTo>
                  <a:pt x="604520" y="4790440"/>
                </a:lnTo>
                <a:cubicBezTo>
                  <a:pt x="270510" y="4790440"/>
                  <a:pt x="0" y="4519931"/>
                  <a:pt x="0" y="4185921"/>
                </a:cubicBezTo>
                <a:lnTo>
                  <a:pt x="0" y="604520"/>
                </a:lnTo>
                <a:cubicBezTo>
                  <a:pt x="0" y="270510"/>
                  <a:pt x="270510" y="0"/>
                  <a:pt x="604520" y="0"/>
                </a:cubicBezTo>
                <a:lnTo>
                  <a:pt x="4729480" y="0"/>
                </a:lnTo>
                <a:cubicBezTo>
                  <a:pt x="5063490" y="0"/>
                  <a:pt x="5334000" y="270510"/>
                  <a:pt x="5334000" y="604520"/>
                </a:cubicBezTo>
                <a:lnTo>
                  <a:pt x="5334000" y="4185921"/>
                </a:lnTo>
                <a:cubicBezTo>
                  <a:pt x="5334000" y="4519931"/>
                  <a:pt x="5063490" y="4790440"/>
                  <a:pt x="4730750" y="4790440"/>
                </a:cubicBezTo>
                <a:close/>
              </a:path>
            </a:pathLst>
          </a:custGeom>
          <a:solidFill>
            <a:schemeClr val="accent3"/>
          </a:solidFill>
          <a:ln w="1270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A4A2DA0A-864E-B1AB-B292-FD249D1187D5}"/>
              </a:ext>
            </a:extLst>
          </p:cNvPr>
          <p:cNvSpPr/>
          <p:nvPr/>
        </p:nvSpPr>
        <p:spPr>
          <a:xfrm>
            <a:off x="7620000" y="7655559"/>
            <a:ext cx="15240000" cy="4790440"/>
          </a:xfrm>
          <a:custGeom>
            <a:avLst/>
            <a:gdLst>
              <a:gd name="connsiteX0" fmla="*/ 14635480 w 15240000"/>
              <a:gd name="connsiteY0" fmla="*/ 4790440 h 4790440"/>
              <a:gd name="connsiteX1" fmla="*/ 604520 w 15240000"/>
              <a:gd name="connsiteY1" fmla="*/ 4790440 h 4790440"/>
              <a:gd name="connsiteX2" fmla="*/ 0 w 15240000"/>
              <a:gd name="connsiteY2" fmla="*/ 4185921 h 4790440"/>
              <a:gd name="connsiteX3" fmla="*/ 0 w 15240000"/>
              <a:gd name="connsiteY3" fmla="*/ 604520 h 4790440"/>
              <a:gd name="connsiteX4" fmla="*/ 604520 w 15240000"/>
              <a:gd name="connsiteY4" fmla="*/ 0 h 4790440"/>
              <a:gd name="connsiteX5" fmla="*/ 14635480 w 15240000"/>
              <a:gd name="connsiteY5" fmla="*/ 0 h 4790440"/>
              <a:gd name="connsiteX6" fmla="*/ 15240000 w 15240000"/>
              <a:gd name="connsiteY6" fmla="*/ 604520 h 4790440"/>
              <a:gd name="connsiteX7" fmla="*/ 15240000 w 15240000"/>
              <a:gd name="connsiteY7" fmla="*/ 4185921 h 4790440"/>
              <a:gd name="connsiteX8" fmla="*/ 14635480 w 15240000"/>
              <a:gd name="connsiteY8" fmla="*/ 4790440 h 479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40000" h="4790440">
                <a:moveTo>
                  <a:pt x="14635480" y="4790440"/>
                </a:moveTo>
                <a:lnTo>
                  <a:pt x="604520" y="4790440"/>
                </a:lnTo>
                <a:cubicBezTo>
                  <a:pt x="270510" y="4790440"/>
                  <a:pt x="0" y="4519931"/>
                  <a:pt x="0" y="4185921"/>
                </a:cubicBezTo>
                <a:lnTo>
                  <a:pt x="0" y="604520"/>
                </a:lnTo>
                <a:cubicBezTo>
                  <a:pt x="0" y="270510"/>
                  <a:pt x="270510" y="0"/>
                  <a:pt x="604520" y="0"/>
                </a:cubicBezTo>
                <a:lnTo>
                  <a:pt x="14635480" y="0"/>
                </a:lnTo>
                <a:cubicBezTo>
                  <a:pt x="14969489" y="0"/>
                  <a:pt x="15240000" y="270510"/>
                  <a:pt x="15240000" y="604520"/>
                </a:cubicBezTo>
                <a:lnTo>
                  <a:pt x="15240000" y="4185921"/>
                </a:lnTo>
                <a:cubicBezTo>
                  <a:pt x="15240000" y="4519931"/>
                  <a:pt x="14969489" y="4790440"/>
                  <a:pt x="14635480" y="4790440"/>
                </a:cubicBezTo>
                <a:close/>
              </a:path>
            </a:pathLst>
          </a:custGeom>
          <a:solidFill>
            <a:schemeClr val="accent3"/>
          </a:solidFill>
          <a:ln w="1270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B7226E09-9ED3-019B-4AA8-ACEEF9DCF3E6}"/>
              </a:ext>
            </a:extLst>
          </p:cNvPr>
          <p:cNvSpPr/>
          <p:nvPr/>
        </p:nvSpPr>
        <p:spPr>
          <a:xfrm>
            <a:off x="1534160" y="759458"/>
            <a:ext cx="1477042" cy="1724660"/>
          </a:xfrm>
          <a:custGeom>
            <a:avLst/>
            <a:gdLst>
              <a:gd name="connsiteX0" fmla="*/ 339090 w 1477042"/>
              <a:gd name="connsiteY0" fmla="*/ 499110 h 1724660"/>
              <a:gd name="connsiteX1" fmla="*/ 417830 w 1477042"/>
              <a:gd name="connsiteY1" fmla="*/ 499110 h 1724660"/>
              <a:gd name="connsiteX2" fmla="*/ 622300 w 1477042"/>
              <a:gd name="connsiteY2" fmla="*/ 690880 h 1724660"/>
              <a:gd name="connsiteX3" fmla="*/ 563880 w 1477042"/>
              <a:gd name="connsiteY3" fmla="*/ 834390 h 1724660"/>
              <a:gd name="connsiteX4" fmla="*/ 420370 w 1477042"/>
              <a:gd name="connsiteY4" fmla="*/ 885190 h 1724660"/>
              <a:gd name="connsiteX5" fmla="*/ 386080 w 1477042"/>
              <a:gd name="connsiteY5" fmla="*/ 885190 h 1724660"/>
              <a:gd name="connsiteX6" fmla="*/ 386080 w 1477042"/>
              <a:gd name="connsiteY6" fmla="*/ 924560 h 1724660"/>
              <a:gd name="connsiteX7" fmla="*/ 386080 w 1477042"/>
              <a:gd name="connsiteY7" fmla="*/ 1032510 h 1724660"/>
              <a:gd name="connsiteX8" fmla="*/ 374650 w 1477042"/>
              <a:gd name="connsiteY8" fmla="*/ 1043940 h 1724660"/>
              <a:gd name="connsiteX9" fmla="*/ 341630 w 1477042"/>
              <a:gd name="connsiteY9" fmla="*/ 1043940 h 1724660"/>
              <a:gd name="connsiteX10" fmla="*/ 297180 w 1477042"/>
              <a:gd name="connsiteY10" fmla="*/ 999490 h 1724660"/>
              <a:gd name="connsiteX11" fmla="*/ 297180 w 1477042"/>
              <a:gd name="connsiteY11" fmla="*/ 925830 h 1724660"/>
              <a:gd name="connsiteX12" fmla="*/ 297180 w 1477042"/>
              <a:gd name="connsiteY12" fmla="*/ 675640 h 1724660"/>
              <a:gd name="connsiteX13" fmla="*/ 309880 w 1477042"/>
              <a:gd name="connsiteY13" fmla="*/ 664210 h 1724660"/>
              <a:gd name="connsiteX14" fmla="*/ 342900 w 1477042"/>
              <a:gd name="connsiteY14" fmla="*/ 664210 h 1724660"/>
              <a:gd name="connsiteX15" fmla="*/ 386080 w 1477042"/>
              <a:gd name="connsiteY15" fmla="*/ 708660 h 1724660"/>
              <a:gd name="connsiteX16" fmla="*/ 386080 w 1477042"/>
              <a:gd name="connsiteY16" fmla="*/ 798830 h 1724660"/>
              <a:gd name="connsiteX17" fmla="*/ 424180 w 1477042"/>
              <a:gd name="connsiteY17" fmla="*/ 798830 h 1724660"/>
              <a:gd name="connsiteX18" fmla="*/ 505460 w 1477042"/>
              <a:gd name="connsiteY18" fmla="*/ 770890 h 1724660"/>
              <a:gd name="connsiteX19" fmla="*/ 534670 w 1477042"/>
              <a:gd name="connsiteY19" fmla="*/ 690880 h 1724660"/>
              <a:gd name="connsiteX20" fmla="*/ 419100 w 1477042"/>
              <a:gd name="connsiteY20" fmla="*/ 588010 h 1724660"/>
              <a:gd name="connsiteX21" fmla="*/ 307340 w 1477042"/>
              <a:gd name="connsiteY21" fmla="*/ 588010 h 1724660"/>
              <a:gd name="connsiteX22" fmla="*/ 295910 w 1477042"/>
              <a:gd name="connsiteY22" fmla="*/ 576580 h 1724660"/>
              <a:gd name="connsiteX23" fmla="*/ 295910 w 1477042"/>
              <a:gd name="connsiteY23" fmla="*/ 543560 h 1724660"/>
              <a:gd name="connsiteX24" fmla="*/ 339090 w 1477042"/>
              <a:gd name="connsiteY24" fmla="*/ 499110 h 1724660"/>
              <a:gd name="connsiteX25" fmla="*/ 727709 w 1477042"/>
              <a:gd name="connsiteY25" fmla="*/ 496571 h 1724660"/>
              <a:gd name="connsiteX26" fmla="*/ 805179 w 1477042"/>
              <a:gd name="connsiteY26" fmla="*/ 496571 h 1724660"/>
              <a:gd name="connsiteX27" fmla="*/ 1009649 w 1477042"/>
              <a:gd name="connsiteY27" fmla="*/ 688341 h 1724660"/>
              <a:gd name="connsiteX28" fmla="*/ 812799 w 1477042"/>
              <a:gd name="connsiteY28" fmla="*/ 883921 h 1724660"/>
              <a:gd name="connsiteX29" fmla="*/ 775969 w 1477042"/>
              <a:gd name="connsiteY29" fmla="*/ 883921 h 1724660"/>
              <a:gd name="connsiteX30" fmla="*/ 775969 w 1477042"/>
              <a:gd name="connsiteY30" fmla="*/ 922021 h 1724660"/>
              <a:gd name="connsiteX31" fmla="*/ 775969 w 1477042"/>
              <a:gd name="connsiteY31" fmla="*/ 1029971 h 1724660"/>
              <a:gd name="connsiteX32" fmla="*/ 763269 w 1477042"/>
              <a:gd name="connsiteY32" fmla="*/ 1041401 h 1724660"/>
              <a:gd name="connsiteX33" fmla="*/ 731519 w 1477042"/>
              <a:gd name="connsiteY33" fmla="*/ 1041401 h 1724660"/>
              <a:gd name="connsiteX34" fmla="*/ 685799 w 1477042"/>
              <a:gd name="connsiteY34" fmla="*/ 994411 h 1724660"/>
              <a:gd name="connsiteX35" fmla="*/ 685799 w 1477042"/>
              <a:gd name="connsiteY35" fmla="*/ 796291 h 1724660"/>
              <a:gd name="connsiteX36" fmla="*/ 685799 w 1477042"/>
              <a:gd name="connsiteY36" fmla="*/ 671831 h 1724660"/>
              <a:gd name="connsiteX37" fmla="*/ 697229 w 1477042"/>
              <a:gd name="connsiteY37" fmla="*/ 660401 h 1724660"/>
              <a:gd name="connsiteX38" fmla="*/ 730249 w 1477042"/>
              <a:gd name="connsiteY38" fmla="*/ 660401 h 1724660"/>
              <a:gd name="connsiteX39" fmla="*/ 773429 w 1477042"/>
              <a:gd name="connsiteY39" fmla="*/ 704851 h 1724660"/>
              <a:gd name="connsiteX40" fmla="*/ 773429 w 1477042"/>
              <a:gd name="connsiteY40" fmla="*/ 795021 h 1724660"/>
              <a:gd name="connsiteX41" fmla="*/ 811529 w 1477042"/>
              <a:gd name="connsiteY41" fmla="*/ 795021 h 1724660"/>
              <a:gd name="connsiteX42" fmla="*/ 923289 w 1477042"/>
              <a:gd name="connsiteY42" fmla="*/ 688341 h 1724660"/>
              <a:gd name="connsiteX43" fmla="*/ 806449 w 1477042"/>
              <a:gd name="connsiteY43" fmla="*/ 585471 h 1724660"/>
              <a:gd name="connsiteX44" fmla="*/ 695959 w 1477042"/>
              <a:gd name="connsiteY44" fmla="*/ 585471 h 1724660"/>
              <a:gd name="connsiteX45" fmla="*/ 684529 w 1477042"/>
              <a:gd name="connsiteY45" fmla="*/ 574041 h 1724660"/>
              <a:gd name="connsiteX46" fmla="*/ 684529 w 1477042"/>
              <a:gd name="connsiteY46" fmla="*/ 541021 h 1724660"/>
              <a:gd name="connsiteX47" fmla="*/ 727709 w 1477042"/>
              <a:gd name="connsiteY47" fmla="*/ 496571 h 1724660"/>
              <a:gd name="connsiteX48" fmla="*/ 740410 w 1477042"/>
              <a:gd name="connsiteY48" fmla="*/ 0 h 1724660"/>
              <a:gd name="connsiteX49" fmla="*/ 1477010 w 1477042"/>
              <a:gd name="connsiteY49" fmla="*/ 670560 h 1724660"/>
              <a:gd name="connsiteX50" fmla="*/ 1477010 w 1477042"/>
              <a:gd name="connsiteY50" fmla="*/ 674370 h 1724660"/>
              <a:gd name="connsiteX51" fmla="*/ 1380490 w 1477042"/>
              <a:gd name="connsiteY51" fmla="*/ 1000760 h 1724660"/>
              <a:gd name="connsiteX52" fmla="*/ 1361440 w 1477042"/>
              <a:gd name="connsiteY52" fmla="*/ 1029970 h 1724660"/>
              <a:gd name="connsiteX53" fmla="*/ 1351280 w 1477042"/>
              <a:gd name="connsiteY53" fmla="*/ 1037590 h 1724660"/>
              <a:gd name="connsiteX54" fmla="*/ 1334770 w 1477042"/>
              <a:gd name="connsiteY54" fmla="*/ 1041400 h 1724660"/>
              <a:gd name="connsiteX55" fmla="*/ 1083310 w 1477042"/>
              <a:gd name="connsiteY55" fmla="*/ 1041400 h 1724660"/>
              <a:gd name="connsiteX56" fmla="*/ 1071880 w 1477042"/>
              <a:gd name="connsiteY56" fmla="*/ 1029970 h 1724660"/>
              <a:gd name="connsiteX57" fmla="*/ 1071880 w 1477042"/>
              <a:gd name="connsiteY57" fmla="*/ 519430 h 1724660"/>
              <a:gd name="connsiteX58" fmla="*/ 1083310 w 1477042"/>
              <a:gd name="connsiteY58" fmla="*/ 508000 h 1724660"/>
              <a:gd name="connsiteX59" fmla="*/ 1125220 w 1477042"/>
              <a:gd name="connsiteY59" fmla="*/ 508000 h 1724660"/>
              <a:gd name="connsiteX60" fmla="*/ 1159510 w 1477042"/>
              <a:gd name="connsiteY60" fmla="*/ 542290 h 1724660"/>
              <a:gd name="connsiteX61" fmla="*/ 1159510 w 1477042"/>
              <a:gd name="connsiteY61" fmla="*/ 951230 h 1724660"/>
              <a:gd name="connsiteX62" fmla="*/ 1314450 w 1477042"/>
              <a:gd name="connsiteY62" fmla="*/ 951230 h 1724660"/>
              <a:gd name="connsiteX63" fmla="*/ 1325880 w 1477042"/>
              <a:gd name="connsiteY63" fmla="*/ 934720 h 1724660"/>
              <a:gd name="connsiteX64" fmla="*/ 1327150 w 1477042"/>
              <a:gd name="connsiteY64" fmla="*/ 933450 h 1724660"/>
              <a:gd name="connsiteX65" fmla="*/ 1371600 w 1477042"/>
              <a:gd name="connsiteY65" fmla="*/ 826770 h 1724660"/>
              <a:gd name="connsiteX66" fmla="*/ 1374140 w 1477042"/>
              <a:gd name="connsiteY66" fmla="*/ 822960 h 1724660"/>
              <a:gd name="connsiteX67" fmla="*/ 1377950 w 1477042"/>
              <a:gd name="connsiteY67" fmla="*/ 810260 h 1724660"/>
              <a:gd name="connsiteX68" fmla="*/ 1383030 w 1477042"/>
              <a:gd name="connsiteY68" fmla="*/ 792480 h 1724660"/>
              <a:gd name="connsiteX69" fmla="*/ 1386840 w 1477042"/>
              <a:gd name="connsiteY69" fmla="*/ 768350 h 1724660"/>
              <a:gd name="connsiteX70" fmla="*/ 1398270 w 1477042"/>
              <a:gd name="connsiteY70" fmla="*/ 669290 h 1724660"/>
              <a:gd name="connsiteX71" fmla="*/ 739140 w 1477042"/>
              <a:gd name="connsiteY71" fmla="*/ 82550 h 1724660"/>
              <a:gd name="connsiteX72" fmla="*/ 81280 w 1477042"/>
              <a:gd name="connsiteY72" fmla="*/ 669290 h 1724660"/>
              <a:gd name="connsiteX73" fmla="*/ 91440 w 1477042"/>
              <a:gd name="connsiteY73" fmla="*/ 770890 h 1724660"/>
              <a:gd name="connsiteX74" fmla="*/ 91440 w 1477042"/>
              <a:gd name="connsiteY74" fmla="*/ 774700 h 1724660"/>
              <a:gd name="connsiteX75" fmla="*/ 118110 w 1477042"/>
              <a:gd name="connsiteY75" fmla="*/ 867410 h 1724660"/>
              <a:gd name="connsiteX76" fmla="*/ 132080 w 1477042"/>
              <a:gd name="connsiteY76" fmla="*/ 896620 h 1724660"/>
              <a:gd name="connsiteX77" fmla="*/ 171450 w 1477042"/>
              <a:gd name="connsiteY77" fmla="*/ 965200 h 1724660"/>
              <a:gd name="connsiteX78" fmla="*/ 492760 w 1477042"/>
              <a:gd name="connsiteY78" fmla="*/ 1334770 h 1724660"/>
              <a:gd name="connsiteX79" fmla="*/ 585470 w 1477042"/>
              <a:gd name="connsiteY79" fmla="*/ 1435100 h 1724660"/>
              <a:gd name="connsiteX80" fmla="*/ 725170 w 1477042"/>
              <a:gd name="connsiteY80" fmla="*/ 1593850 h 1724660"/>
              <a:gd name="connsiteX81" fmla="*/ 746760 w 1477042"/>
              <a:gd name="connsiteY81" fmla="*/ 1593850 h 1724660"/>
              <a:gd name="connsiteX82" fmla="*/ 867410 w 1477042"/>
              <a:gd name="connsiteY82" fmla="*/ 1452880 h 1724660"/>
              <a:gd name="connsiteX83" fmla="*/ 1029970 w 1477042"/>
              <a:gd name="connsiteY83" fmla="*/ 1277620 h 1724660"/>
              <a:gd name="connsiteX84" fmla="*/ 1073150 w 1477042"/>
              <a:gd name="connsiteY84" fmla="*/ 1230630 h 1724660"/>
              <a:gd name="connsiteX85" fmla="*/ 1088390 w 1477042"/>
              <a:gd name="connsiteY85" fmla="*/ 1214120 h 1724660"/>
              <a:gd name="connsiteX86" fmla="*/ 1106170 w 1477042"/>
              <a:gd name="connsiteY86" fmla="*/ 1206500 h 1724660"/>
              <a:gd name="connsiteX87" fmla="*/ 1181100 w 1477042"/>
              <a:gd name="connsiteY87" fmla="*/ 1206500 h 1724660"/>
              <a:gd name="connsiteX88" fmla="*/ 1184910 w 1477042"/>
              <a:gd name="connsiteY88" fmla="*/ 1206500 h 1724660"/>
              <a:gd name="connsiteX89" fmla="*/ 1189990 w 1477042"/>
              <a:gd name="connsiteY89" fmla="*/ 1225550 h 1724660"/>
              <a:gd name="connsiteX90" fmla="*/ 1120140 w 1477042"/>
              <a:gd name="connsiteY90" fmla="*/ 1300480 h 1724660"/>
              <a:gd name="connsiteX91" fmla="*/ 1089660 w 1477042"/>
              <a:gd name="connsiteY91" fmla="*/ 1333500 h 1724660"/>
              <a:gd name="connsiteX92" fmla="*/ 894080 w 1477042"/>
              <a:gd name="connsiteY92" fmla="*/ 1548130 h 1724660"/>
              <a:gd name="connsiteX93" fmla="*/ 825500 w 1477042"/>
              <a:gd name="connsiteY93" fmla="*/ 1628140 h 1724660"/>
              <a:gd name="connsiteX94" fmla="*/ 746760 w 1477042"/>
              <a:gd name="connsiteY94" fmla="*/ 1720850 h 1724660"/>
              <a:gd name="connsiteX95" fmla="*/ 728980 w 1477042"/>
              <a:gd name="connsiteY95" fmla="*/ 1720850 h 1724660"/>
              <a:gd name="connsiteX96" fmla="*/ 648970 w 1477042"/>
              <a:gd name="connsiteY96" fmla="*/ 1628140 h 1724660"/>
              <a:gd name="connsiteX97" fmla="*/ 570230 w 1477042"/>
              <a:gd name="connsiteY97" fmla="*/ 1537970 h 1724660"/>
              <a:gd name="connsiteX98" fmla="*/ 434340 w 1477042"/>
              <a:gd name="connsiteY98" fmla="*/ 1391920 h 1724660"/>
              <a:gd name="connsiteX99" fmla="*/ 105410 w 1477042"/>
              <a:gd name="connsiteY99" fmla="*/ 1012190 h 1724660"/>
              <a:gd name="connsiteX100" fmla="*/ 0 w 1477042"/>
              <a:gd name="connsiteY100" fmla="*/ 671830 h 1724660"/>
              <a:gd name="connsiteX101" fmla="*/ 0 w 1477042"/>
              <a:gd name="connsiteY101" fmla="*/ 670560 h 1724660"/>
              <a:gd name="connsiteX102" fmla="*/ 0 w 1477042"/>
              <a:gd name="connsiteY102" fmla="*/ 669290 h 1724660"/>
              <a:gd name="connsiteX103" fmla="*/ 740410 w 1477042"/>
              <a:gd name="connsiteY103" fmla="*/ 0 h 172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1477042" h="1724660">
                <a:moveTo>
                  <a:pt x="339090" y="499110"/>
                </a:moveTo>
                <a:lnTo>
                  <a:pt x="417830" y="499110"/>
                </a:lnTo>
                <a:cubicBezTo>
                  <a:pt x="542290" y="499110"/>
                  <a:pt x="622300" y="575310"/>
                  <a:pt x="622300" y="690880"/>
                </a:cubicBezTo>
                <a:cubicBezTo>
                  <a:pt x="622300" y="749300"/>
                  <a:pt x="600710" y="798830"/>
                  <a:pt x="563880" y="834390"/>
                </a:cubicBezTo>
                <a:cubicBezTo>
                  <a:pt x="527050" y="867410"/>
                  <a:pt x="477520" y="885190"/>
                  <a:pt x="420370" y="885190"/>
                </a:cubicBezTo>
                <a:lnTo>
                  <a:pt x="386080" y="885190"/>
                </a:lnTo>
                <a:lnTo>
                  <a:pt x="386080" y="924560"/>
                </a:lnTo>
                <a:lnTo>
                  <a:pt x="386080" y="1032510"/>
                </a:lnTo>
                <a:cubicBezTo>
                  <a:pt x="386080" y="1038860"/>
                  <a:pt x="379730" y="1043940"/>
                  <a:pt x="374650" y="1043940"/>
                </a:cubicBezTo>
                <a:lnTo>
                  <a:pt x="341630" y="1043940"/>
                </a:lnTo>
                <a:cubicBezTo>
                  <a:pt x="317500" y="1043940"/>
                  <a:pt x="297180" y="1023620"/>
                  <a:pt x="297180" y="999490"/>
                </a:cubicBezTo>
                <a:lnTo>
                  <a:pt x="297180" y="925830"/>
                </a:lnTo>
                <a:lnTo>
                  <a:pt x="297180" y="675640"/>
                </a:lnTo>
                <a:cubicBezTo>
                  <a:pt x="297180" y="669290"/>
                  <a:pt x="303530" y="664210"/>
                  <a:pt x="309880" y="664210"/>
                </a:cubicBezTo>
                <a:lnTo>
                  <a:pt x="342900" y="664210"/>
                </a:lnTo>
                <a:cubicBezTo>
                  <a:pt x="367030" y="664210"/>
                  <a:pt x="386080" y="684530"/>
                  <a:pt x="386080" y="708660"/>
                </a:cubicBezTo>
                <a:lnTo>
                  <a:pt x="386080" y="798830"/>
                </a:lnTo>
                <a:lnTo>
                  <a:pt x="424180" y="798830"/>
                </a:lnTo>
                <a:cubicBezTo>
                  <a:pt x="457200" y="798830"/>
                  <a:pt x="485140" y="788670"/>
                  <a:pt x="505460" y="770890"/>
                </a:cubicBezTo>
                <a:cubicBezTo>
                  <a:pt x="524510" y="751840"/>
                  <a:pt x="534670" y="725170"/>
                  <a:pt x="534670" y="690880"/>
                </a:cubicBezTo>
                <a:cubicBezTo>
                  <a:pt x="534670" y="605790"/>
                  <a:pt x="471170" y="588010"/>
                  <a:pt x="419100" y="588010"/>
                </a:cubicBezTo>
                <a:lnTo>
                  <a:pt x="307340" y="588010"/>
                </a:lnTo>
                <a:cubicBezTo>
                  <a:pt x="300990" y="588010"/>
                  <a:pt x="295910" y="582930"/>
                  <a:pt x="295910" y="576580"/>
                </a:cubicBezTo>
                <a:lnTo>
                  <a:pt x="295910" y="543560"/>
                </a:lnTo>
                <a:cubicBezTo>
                  <a:pt x="295910" y="518160"/>
                  <a:pt x="314960" y="499110"/>
                  <a:pt x="339090" y="499110"/>
                </a:cubicBezTo>
                <a:close/>
                <a:moveTo>
                  <a:pt x="727709" y="496571"/>
                </a:moveTo>
                <a:lnTo>
                  <a:pt x="805179" y="496571"/>
                </a:lnTo>
                <a:cubicBezTo>
                  <a:pt x="930909" y="496571"/>
                  <a:pt x="1009649" y="572771"/>
                  <a:pt x="1009649" y="688341"/>
                </a:cubicBezTo>
                <a:cubicBezTo>
                  <a:pt x="1009649" y="806451"/>
                  <a:pt x="927099" y="885191"/>
                  <a:pt x="812799" y="883921"/>
                </a:cubicBezTo>
                <a:lnTo>
                  <a:pt x="775969" y="883921"/>
                </a:lnTo>
                <a:lnTo>
                  <a:pt x="775969" y="922021"/>
                </a:lnTo>
                <a:lnTo>
                  <a:pt x="775969" y="1029971"/>
                </a:lnTo>
                <a:cubicBezTo>
                  <a:pt x="775969" y="1036321"/>
                  <a:pt x="769619" y="1041401"/>
                  <a:pt x="763269" y="1041401"/>
                </a:cubicBezTo>
                <a:lnTo>
                  <a:pt x="731519" y="1041401"/>
                </a:lnTo>
                <a:cubicBezTo>
                  <a:pt x="706119" y="1041401"/>
                  <a:pt x="685799" y="1021081"/>
                  <a:pt x="685799" y="994411"/>
                </a:cubicBezTo>
                <a:lnTo>
                  <a:pt x="685799" y="796291"/>
                </a:lnTo>
                <a:lnTo>
                  <a:pt x="685799" y="671831"/>
                </a:lnTo>
                <a:cubicBezTo>
                  <a:pt x="685799" y="665481"/>
                  <a:pt x="690879" y="660401"/>
                  <a:pt x="697229" y="660401"/>
                </a:cubicBezTo>
                <a:lnTo>
                  <a:pt x="730249" y="660401"/>
                </a:lnTo>
                <a:cubicBezTo>
                  <a:pt x="754379" y="660401"/>
                  <a:pt x="773429" y="680721"/>
                  <a:pt x="773429" y="704851"/>
                </a:cubicBezTo>
                <a:lnTo>
                  <a:pt x="773429" y="795021"/>
                </a:lnTo>
                <a:lnTo>
                  <a:pt x="811529" y="795021"/>
                </a:lnTo>
                <a:cubicBezTo>
                  <a:pt x="844549" y="795021"/>
                  <a:pt x="923289" y="784861"/>
                  <a:pt x="923289" y="688341"/>
                </a:cubicBezTo>
                <a:cubicBezTo>
                  <a:pt x="923289" y="603251"/>
                  <a:pt x="859789" y="585471"/>
                  <a:pt x="806449" y="585471"/>
                </a:cubicBezTo>
                <a:lnTo>
                  <a:pt x="695959" y="585471"/>
                </a:lnTo>
                <a:cubicBezTo>
                  <a:pt x="688339" y="585471"/>
                  <a:pt x="684529" y="580391"/>
                  <a:pt x="684529" y="574041"/>
                </a:cubicBezTo>
                <a:lnTo>
                  <a:pt x="684529" y="541021"/>
                </a:lnTo>
                <a:cubicBezTo>
                  <a:pt x="684529" y="515621"/>
                  <a:pt x="703579" y="496571"/>
                  <a:pt x="727709" y="496571"/>
                </a:cubicBezTo>
                <a:close/>
                <a:moveTo>
                  <a:pt x="740410" y="0"/>
                </a:moveTo>
                <a:cubicBezTo>
                  <a:pt x="1148080" y="0"/>
                  <a:pt x="1480820" y="300990"/>
                  <a:pt x="1477010" y="670560"/>
                </a:cubicBezTo>
                <a:lnTo>
                  <a:pt x="1477010" y="674370"/>
                </a:lnTo>
                <a:cubicBezTo>
                  <a:pt x="1477010" y="789940"/>
                  <a:pt x="1443990" y="900430"/>
                  <a:pt x="1380490" y="1000760"/>
                </a:cubicBezTo>
                <a:lnTo>
                  <a:pt x="1361440" y="1029970"/>
                </a:lnTo>
                <a:cubicBezTo>
                  <a:pt x="1358900" y="1032510"/>
                  <a:pt x="1355090" y="1036320"/>
                  <a:pt x="1351280" y="1037590"/>
                </a:cubicBezTo>
                <a:cubicBezTo>
                  <a:pt x="1346200" y="1040130"/>
                  <a:pt x="1341120" y="1041400"/>
                  <a:pt x="1334770" y="1041400"/>
                </a:cubicBezTo>
                <a:lnTo>
                  <a:pt x="1083310" y="1041400"/>
                </a:lnTo>
                <a:cubicBezTo>
                  <a:pt x="1075690" y="1041400"/>
                  <a:pt x="1071880" y="1036320"/>
                  <a:pt x="1071880" y="1029970"/>
                </a:cubicBezTo>
                <a:lnTo>
                  <a:pt x="1071880" y="519430"/>
                </a:lnTo>
                <a:cubicBezTo>
                  <a:pt x="1071880" y="513080"/>
                  <a:pt x="1076960" y="508000"/>
                  <a:pt x="1083310" y="508000"/>
                </a:cubicBezTo>
                <a:lnTo>
                  <a:pt x="1125220" y="508000"/>
                </a:lnTo>
                <a:cubicBezTo>
                  <a:pt x="1143000" y="508000"/>
                  <a:pt x="1159510" y="523240"/>
                  <a:pt x="1159510" y="542290"/>
                </a:cubicBezTo>
                <a:lnTo>
                  <a:pt x="1159510" y="951230"/>
                </a:lnTo>
                <a:lnTo>
                  <a:pt x="1314450" y="951230"/>
                </a:lnTo>
                <a:cubicBezTo>
                  <a:pt x="1319530" y="946150"/>
                  <a:pt x="1322070" y="939800"/>
                  <a:pt x="1325880" y="934720"/>
                </a:cubicBezTo>
                <a:cubicBezTo>
                  <a:pt x="1327150" y="934720"/>
                  <a:pt x="1327150" y="933450"/>
                  <a:pt x="1327150" y="933450"/>
                </a:cubicBezTo>
                <a:cubicBezTo>
                  <a:pt x="1346200" y="895350"/>
                  <a:pt x="1360170" y="859790"/>
                  <a:pt x="1371600" y="826770"/>
                </a:cubicBezTo>
                <a:cubicBezTo>
                  <a:pt x="1374140" y="826770"/>
                  <a:pt x="1374140" y="824230"/>
                  <a:pt x="1374140" y="822960"/>
                </a:cubicBezTo>
                <a:cubicBezTo>
                  <a:pt x="1375410" y="820420"/>
                  <a:pt x="1376680" y="815340"/>
                  <a:pt x="1377950" y="810260"/>
                </a:cubicBezTo>
                <a:cubicBezTo>
                  <a:pt x="1379220" y="803910"/>
                  <a:pt x="1381760" y="797560"/>
                  <a:pt x="1383030" y="792480"/>
                </a:cubicBezTo>
                <a:cubicBezTo>
                  <a:pt x="1384300" y="784860"/>
                  <a:pt x="1385570" y="775970"/>
                  <a:pt x="1386840" y="768350"/>
                </a:cubicBezTo>
                <a:cubicBezTo>
                  <a:pt x="1394460" y="736600"/>
                  <a:pt x="1398270" y="703580"/>
                  <a:pt x="1398270" y="669290"/>
                </a:cubicBezTo>
                <a:cubicBezTo>
                  <a:pt x="1398270" y="345440"/>
                  <a:pt x="1101090" y="82550"/>
                  <a:pt x="739140" y="82550"/>
                </a:cubicBezTo>
                <a:cubicBezTo>
                  <a:pt x="377190" y="82550"/>
                  <a:pt x="81280" y="345440"/>
                  <a:pt x="81280" y="669290"/>
                </a:cubicBezTo>
                <a:cubicBezTo>
                  <a:pt x="81280" y="703580"/>
                  <a:pt x="85090" y="737870"/>
                  <a:pt x="91440" y="770890"/>
                </a:cubicBezTo>
                <a:cubicBezTo>
                  <a:pt x="91440" y="773430"/>
                  <a:pt x="91440" y="773430"/>
                  <a:pt x="91440" y="774700"/>
                </a:cubicBezTo>
                <a:cubicBezTo>
                  <a:pt x="97790" y="805180"/>
                  <a:pt x="105410" y="836930"/>
                  <a:pt x="118110" y="867410"/>
                </a:cubicBezTo>
                <a:cubicBezTo>
                  <a:pt x="121920" y="877570"/>
                  <a:pt x="127000" y="886460"/>
                  <a:pt x="132080" y="896620"/>
                </a:cubicBezTo>
                <a:cubicBezTo>
                  <a:pt x="142240" y="919480"/>
                  <a:pt x="156210" y="942340"/>
                  <a:pt x="171450" y="965200"/>
                </a:cubicBezTo>
                <a:cubicBezTo>
                  <a:pt x="226060" y="1050290"/>
                  <a:pt x="368300" y="1200150"/>
                  <a:pt x="492760" y="1334770"/>
                </a:cubicBezTo>
                <a:cubicBezTo>
                  <a:pt x="527050" y="1372870"/>
                  <a:pt x="558800" y="1405890"/>
                  <a:pt x="585470" y="1435100"/>
                </a:cubicBezTo>
                <a:cubicBezTo>
                  <a:pt x="650240" y="1504950"/>
                  <a:pt x="695960" y="1555750"/>
                  <a:pt x="725170" y="1593850"/>
                </a:cubicBezTo>
                <a:cubicBezTo>
                  <a:pt x="730250" y="1600200"/>
                  <a:pt x="741680" y="1600200"/>
                  <a:pt x="746760" y="1593850"/>
                </a:cubicBezTo>
                <a:cubicBezTo>
                  <a:pt x="773430" y="1559560"/>
                  <a:pt x="812800" y="1513840"/>
                  <a:pt x="867410" y="1452880"/>
                </a:cubicBezTo>
                <a:cubicBezTo>
                  <a:pt x="911860" y="1404620"/>
                  <a:pt x="965200" y="1346200"/>
                  <a:pt x="1029970" y="1277620"/>
                </a:cubicBezTo>
                <a:cubicBezTo>
                  <a:pt x="1042670" y="1261110"/>
                  <a:pt x="1057910" y="1245870"/>
                  <a:pt x="1073150" y="1230630"/>
                </a:cubicBezTo>
                <a:cubicBezTo>
                  <a:pt x="1078230" y="1225550"/>
                  <a:pt x="1083310" y="1219200"/>
                  <a:pt x="1088390" y="1214120"/>
                </a:cubicBezTo>
                <a:cubicBezTo>
                  <a:pt x="1092200" y="1210310"/>
                  <a:pt x="1099820" y="1206500"/>
                  <a:pt x="1106170" y="1206500"/>
                </a:cubicBezTo>
                <a:lnTo>
                  <a:pt x="1181100" y="1206500"/>
                </a:lnTo>
                <a:cubicBezTo>
                  <a:pt x="1182370" y="1206500"/>
                  <a:pt x="1184910" y="1206500"/>
                  <a:pt x="1184910" y="1206500"/>
                </a:cubicBezTo>
                <a:cubicBezTo>
                  <a:pt x="1192530" y="1207770"/>
                  <a:pt x="1196340" y="1219200"/>
                  <a:pt x="1189990" y="1225550"/>
                </a:cubicBezTo>
                <a:cubicBezTo>
                  <a:pt x="1168400" y="1248410"/>
                  <a:pt x="1144270" y="1273810"/>
                  <a:pt x="1120140" y="1300480"/>
                </a:cubicBezTo>
                <a:cubicBezTo>
                  <a:pt x="1109980" y="1311910"/>
                  <a:pt x="1099820" y="1322070"/>
                  <a:pt x="1089660" y="1333500"/>
                </a:cubicBezTo>
                <a:cubicBezTo>
                  <a:pt x="1031240" y="1398270"/>
                  <a:pt x="956310" y="1479550"/>
                  <a:pt x="894080" y="1548130"/>
                </a:cubicBezTo>
                <a:cubicBezTo>
                  <a:pt x="867410" y="1577340"/>
                  <a:pt x="844550" y="1605280"/>
                  <a:pt x="825500" y="1628140"/>
                </a:cubicBezTo>
                <a:lnTo>
                  <a:pt x="746760" y="1720850"/>
                </a:lnTo>
                <a:cubicBezTo>
                  <a:pt x="742950" y="1725930"/>
                  <a:pt x="734060" y="1725930"/>
                  <a:pt x="728980" y="1720850"/>
                </a:cubicBezTo>
                <a:cubicBezTo>
                  <a:pt x="709930" y="1697990"/>
                  <a:pt x="662940" y="1644650"/>
                  <a:pt x="648970" y="1628140"/>
                </a:cubicBezTo>
                <a:cubicBezTo>
                  <a:pt x="627380" y="1601470"/>
                  <a:pt x="599440" y="1570990"/>
                  <a:pt x="570230" y="1537970"/>
                </a:cubicBezTo>
                <a:cubicBezTo>
                  <a:pt x="527050" y="1489710"/>
                  <a:pt x="477520" y="1438910"/>
                  <a:pt x="434340" y="1391920"/>
                </a:cubicBezTo>
                <a:cubicBezTo>
                  <a:pt x="302260" y="1249680"/>
                  <a:pt x="165100" y="1102360"/>
                  <a:pt x="105410" y="1012190"/>
                </a:cubicBezTo>
                <a:cubicBezTo>
                  <a:pt x="36830" y="909320"/>
                  <a:pt x="0" y="791210"/>
                  <a:pt x="0" y="671830"/>
                </a:cubicBezTo>
                <a:lnTo>
                  <a:pt x="0" y="670560"/>
                </a:lnTo>
                <a:lnTo>
                  <a:pt x="0" y="669290"/>
                </a:lnTo>
                <a:cubicBezTo>
                  <a:pt x="0" y="300990"/>
                  <a:pt x="332740" y="0"/>
                  <a:pt x="740410" y="0"/>
                </a:cubicBezTo>
                <a:close/>
              </a:path>
            </a:pathLst>
          </a:custGeom>
          <a:solidFill>
            <a:schemeClr val="accent2"/>
          </a:solidFill>
          <a:ln w="12700" cap="flat">
            <a:noFill/>
            <a:prstDash val="solid"/>
            <a:miter/>
          </a:ln>
        </p:spPr>
        <p:txBody>
          <a:bodyPr rtlCol="0" anchor="ctr"/>
          <a:lstStyle/>
          <a:p>
            <a:endParaRPr lang="en-US"/>
          </a:p>
        </p:txBody>
      </p:sp>
      <p:sp>
        <p:nvSpPr>
          <p:cNvPr id="2" name="Title 1"/>
          <p:cNvSpPr>
            <a:spLocks noGrp="1"/>
          </p:cNvSpPr>
          <p:nvPr>
            <p:ph type="title" hasCustomPrompt="1"/>
          </p:nvPr>
        </p:nvSpPr>
        <p:spPr>
          <a:xfrm>
            <a:off x="8504623" y="8561119"/>
            <a:ext cx="13609419" cy="3108960"/>
          </a:xfrm>
        </p:spPr>
        <p:txBody>
          <a:bodyPr anchor="ctr" anchorCtr="0"/>
          <a:lstStyle>
            <a:lvl1pPr>
              <a:lnSpc>
                <a:spcPts val="11600"/>
              </a:lnSpc>
              <a:defRPr sz="9500" b="0" i="0">
                <a:latin typeface="Outfit Medium" pitchFamily="2" charset="0"/>
              </a:defRPr>
            </a:lvl1pPr>
          </a:lstStyle>
          <a:p>
            <a:r>
              <a:rPr lang="en-US"/>
              <a:t>Click to edit title</a:t>
            </a:r>
          </a:p>
        </p:txBody>
      </p:sp>
      <p:sp>
        <p:nvSpPr>
          <p:cNvPr id="4" name="Text Placeholder 2">
            <a:extLst>
              <a:ext uri="{FF2B5EF4-FFF2-40B4-BE49-F238E27FC236}">
                <a16:creationId xmlns:a16="http://schemas.microsoft.com/office/drawing/2014/main" id="{D67B3A44-9248-4A8F-1337-A90839E9F2E7}"/>
              </a:ext>
            </a:extLst>
          </p:cNvPr>
          <p:cNvSpPr>
            <a:spLocks noGrp="1"/>
          </p:cNvSpPr>
          <p:nvPr>
            <p:ph type="body" idx="1" hasCustomPrompt="1"/>
          </p:nvPr>
        </p:nvSpPr>
        <p:spPr>
          <a:xfrm>
            <a:off x="1519310" y="8561118"/>
            <a:ext cx="5328020" cy="3108961"/>
          </a:xfrm>
        </p:spPr>
        <p:txBody>
          <a:bodyPr anchor="ctr" anchorCtr="0"/>
          <a:lstStyle>
            <a:lvl1pPr marL="0" indent="0" algn="ctr">
              <a:lnSpc>
                <a:spcPct val="100000"/>
              </a:lnSpc>
              <a:buNone/>
              <a:defRPr lang="en-US" sz="20000" b="0" i="0" kern="1200" dirty="0">
                <a:solidFill>
                  <a:schemeClr val="accent4"/>
                </a:solidFill>
                <a:latin typeface="Outfit Medium" pitchFamily="2" charset="0"/>
                <a:ea typeface="+mj-ea"/>
                <a:cs typeface="+mj-cs"/>
              </a:defRPr>
            </a:lvl1pPr>
            <a:lvl2pPr marL="914171" indent="0">
              <a:buNone/>
              <a:defRPr sz="3999">
                <a:solidFill>
                  <a:schemeClr val="tx1">
                    <a:tint val="75000"/>
                  </a:schemeClr>
                </a:solidFill>
              </a:defRPr>
            </a:lvl2pPr>
            <a:lvl3pPr marL="1828343" indent="0">
              <a:buNone/>
              <a:defRPr sz="3599">
                <a:solidFill>
                  <a:schemeClr val="tx1">
                    <a:tint val="75000"/>
                  </a:schemeClr>
                </a:solidFill>
              </a:defRPr>
            </a:lvl3pPr>
            <a:lvl4pPr marL="2742514" indent="0">
              <a:buNone/>
              <a:defRPr sz="3199">
                <a:solidFill>
                  <a:schemeClr val="tx1">
                    <a:tint val="75000"/>
                  </a:schemeClr>
                </a:solidFill>
              </a:defRPr>
            </a:lvl4pPr>
            <a:lvl5pPr marL="3656686" indent="0">
              <a:buNone/>
              <a:defRPr sz="3199">
                <a:solidFill>
                  <a:schemeClr val="tx1">
                    <a:tint val="75000"/>
                  </a:schemeClr>
                </a:solidFill>
              </a:defRPr>
            </a:lvl5pPr>
            <a:lvl6pPr marL="4570857" indent="0">
              <a:buNone/>
              <a:defRPr sz="3199">
                <a:solidFill>
                  <a:schemeClr val="tx1">
                    <a:tint val="75000"/>
                  </a:schemeClr>
                </a:solidFill>
              </a:defRPr>
            </a:lvl6pPr>
            <a:lvl7pPr marL="5485028" indent="0">
              <a:buNone/>
              <a:defRPr sz="3199">
                <a:solidFill>
                  <a:schemeClr val="tx1">
                    <a:tint val="75000"/>
                  </a:schemeClr>
                </a:solidFill>
              </a:defRPr>
            </a:lvl7pPr>
            <a:lvl8pPr marL="6399200" indent="0">
              <a:buNone/>
              <a:defRPr sz="3199">
                <a:solidFill>
                  <a:schemeClr val="tx1">
                    <a:tint val="75000"/>
                  </a:schemeClr>
                </a:solidFill>
              </a:defRPr>
            </a:lvl8pPr>
            <a:lvl9pPr marL="7313371" indent="0">
              <a:buNone/>
              <a:defRPr sz="3199">
                <a:solidFill>
                  <a:schemeClr val="tx1">
                    <a:tint val="75000"/>
                  </a:schemeClr>
                </a:solidFill>
              </a:defRPr>
            </a:lvl9pPr>
          </a:lstStyle>
          <a:p>
            <a:pPr lvl="0"/>
            <a:r>
              <a:rPr lang="en-US"/>
              <a:t>00</a:t>
            </a:r>
          </a:p>
        </p:txBody>
      </p:sp>
    </p:spTree>
    <p:extLst>
      <p:ext uri="{BB962C8B-B14F-4D97-AF65-F5344CB8AC3E}">
        <p14:creationId xmlns:p14="http://schemas.microsoft.com/office/powerpoint/2010/main" val="629220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Section Header">
    <p:bg>
      <p:bgPr>
        <a:solidFill>
          <a:schemeClr val="accent6"/>
        </a:solidFill>
        <a:effectLst/>
      </p:bgPr>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9F525C5B-6E2C-BBA7-4F92-85A86D03F875}"/>
              </a:ext>
            </a:extLst>
          </p:cNvPr>
          <p:cNvSpPr/>
          <p:nvPr/>
        </p:nvSpPr>
        <p:spPr>
          <a:xfrm>
            <a:off x="1521460" y="7655559"/>
            <a:ext cx="5333999" cy="4790440"/>
          </a:xfrm>
          <a:custGeom>
            <a:avLst/>
            <a:gdLst>
              <a:gd name="connsiteX0" fmla="*/ 4730750 w 5333999"/>
              <a:gd name="connsiteY0" fmla="*/ 4790440 h 4790440"/>
              <a:gd name="connsiteX1" fmla="*/ 604520 w 5333999"/>
              <a:gd name="connsiteY1" fmla="*/ 4790440 h 4790440"/>
              <a:gd name="connsiteX2" fmla="*/ 0 w 5333999"/>
              <a:gd name="connsiteY2" fmla="*/ 4185921 h 4790440"/>
              <a:gd name="connsiteX3" fmla="*/ 0 w 5333999"/>
              <a:gd name="connsiteY3" fmla="*/ 604520 h 4790440"/>
              <a:gd name="connsiteX4" fmla="*/ 604520 w 5333999"/>
              <a:gd name="connsiteY4" fmla="*/ 0 h 4790440"/>
              <a:gd name="connsiteX5" fmla="*/ 4729480 w 5333999"/>
              <a:gd name="connsiteY5" fmla="*/ 0 h 4790440"/>
              <a:gd name="connsiteX6" fmla="*/ 5334000 w 5333999"/>
              <a:gd name="connsiteY6" fmla="*/ 604520 h 4790440"/>
              <a:gd name="connsiteX7" fmla="*/ 5334000 w 5333999"/>
              <a:gd name="connsiteY7" fmla="*/ 4185921 h 4790440"/>
              <a:gd name="connsiteX8" fmla="*/ 4730750 w 5333999"/>
              <a:gd name="connsiteY8" fmla="*/ 4790440 h 479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33999" h="4790440">
                <a:moveTo>
                  <a:pt x="4730750" y="4790440"/>
                </a:moveTo>
                <a:lnTo>
                  <a:pt x="604520" y="4790440"/>
                </a:lnTo>
                <a:cubicBezTo>
                  <a:pt x="270510" y="4790440"/>
                  <a:pt x="0" y="4519931"/>
                  <a:pt x="0" y="4185921"/>
                </a:cubicBezTo>
                <a:lnTo>
                  <a:pt x="0" y="604520"/>
                </a:lnTo>
                <a:cubicBezTo>
                  <a:pt x="0" y="270510"/>
                  <a:pt x="270510" y="0"/>
                  <a:pt x="604520" y="0"/>
                </a:cubicBezTo>
                <a:lnTo>
                  <a:pt x="4729480" y="0"/>
                </a:lnTo>
                <a:cubicBezTo>
                  <a:pt x="5063490" y="0"/>
                  <a:pt x="5334000" y="270510"/>
                  <a:pt x="5334000" y="604520"/>
                </a:cubicBezTo>
                <a:lnTo>
                  <a:pt x="5334000" y="4185921"/>
                </a:lnTo>
                <a:cubicBezTo>
                  <a:pt x="5334000" y="4519931"/>
                  <a:pt x="5063490" y="4790440"/>
                  <a:pt x="4730750" y="4790440"/>
                </a:cubicBezTo>
                <a:close/>
              </a:path>
            </a:pathLst>
          </a:custGeom>
          <a:solidFill>
            <a:schemeClr val="accent3"/>
          </a:solidFill>
          <a:ln w="1270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95751827-6B3A-2CEB-24BC-BDABE2350ED1}"/>
              </a:ext>
            </a:extLst>
          </p:cNvPr>
          <p:cNvSpPr/>
          <p:nvPr/>
        </p:nvSpPr>
        <p:spPr>
          <a:xfrm>
            <a:off x="7620000" y="7655559"/>
            <a:ext cx="15240000" cy="4790440"/>
          </a:xfrm>
          <a:custGeom>
            <a:avLst/>
            <a:gdLst>
              <a:gd name="connsiteX0" fmla="*/ 14635480 w 15240000"/>
              <a:gd name="connsiteY0" fmla="*/ 4790440 h 4790440"/>
              <a:gd name="connsiteX1" fmla="*/ 604520 w 15240000"/>
              <a:gd name="connsiteY1" fmla="*/ 4790440 h 4790440"/>
              <a:gd name="connsiteX2" fmla="*/ 0 w 15240000"/>
              <a:gd name="connsiteY2" fmla="*/ 4185921 h 4790440"/>
              <a:gd name="connsiteX3" fmla="*/ 0 w 15240000"/>
              <a:gd name="connsiteY3" fmla="*/ 604520 h 4790440"/>
              <a:gd name="connsiteX4" fmla="*/ 604520 w 15240000"/>
              <a:gd name="connsiteY4" fmla="*/ 0 h 4790440"/>
              <a:gd name="connsiteX5" fmla="*/ 14635480 w 15240000"/>
              <a:gd name="connsiteY5" fmla="*/ 0 h 4790440"/>
              <a:gd name="connsiteX6" fmla="*/ 15240000 w 15240000"/>
              <a:gd name="connsiteY6" fmla="*/ 604520 h 4790440"/>
              <a:gd name="connsiteX7" fmla="*/ 15240000 w 15240000"/>
              <a:gd name="connsiteY7" fmla="*/ 4185921 h 4790440"/>
              <a:gd name="connsiteX8" fmla="*/ 14635480 w 15240000"/>
              <a:gd name="connsiteY8" fmla="*/ 4790440 h 4790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40000" h="4790440">
                <a:moveTo>
                  <a:pt x="14635480" y="4790440"/>
                </a:moveTo>
                <a:lnTo>
                  <a:pt x="604520" y="4790440"/>
                </a:lnTo>
                <a:cubicBezTo>
                  <a:pt x="270510" y="4790440"/>
                  <a:pt x="0" y="4519931"/>
                  <a:pt x="0" y="4185921"/>
                </a:cubicBezTo>
                <a:lnTo>
                  <a:pt x="0" y="604520"/>
                </a:lnTo>
                <a:cubicBezTo>
                  <a:pt x="0" y="270510"/>
                  <a:pt x="270510" y="0"/>
                  <a:pt x="604520" y="0"/>
                </a:cubicBezTo>
                <a:lnTo>
                  <a:pt x="14635480" y="0"/>
                </a:lnTo>
                <a:cubicBezTo>
                  <a:pt x="14969489" y="0"/>
                  <a:pt x="15240000" y="270510"/>
                  <a:pt x="15240000" y="604520"/>
                </a:cubicBezTo>
                <a:lnTo>
                  <a:pt x="15240000" y="4185921"/>
                </a:lnTo>
                <a:cubicBezTo>
                  <a:pt x="15240000" y="4519931"/>
                  <a:pt x="14969489" y="4790440"/>
                  <a:pt x="14635480" y="4790440"/>
                </a:cubicBezTo>
                <a:close/>
              </a:path>
            </a:pathLst>
          </a:custGeom>
          <a:solidFill>
            <a:schemeClr val="accent3"/>
          </a:solidFill>
          <a:ln w="1270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B7226E09-9ED3-019B-4AA8-ACEEF9DCF3E6}"/>
              </a:ext>
            </a:extLst>
          </p:cNvPr>
          <p:cNvSpPr/>
          <p:nvPr/>
        </p:nvSpPr>
        <p:spPr>
          <a:xfrm>
            <a:off x="1534160" y="759458"/>
            <a:ext cx="1477042" cy="1724660"/>
          </a:xfrm>
          <a:custGeom>
            <a:avLst/>
            <a:gdLst>
              <a:gd name="connsiteX0" fmla="*/ 339090 w 1477042"/>
              <a:gd name="connsiteY0" fmla="*/ 499110 h 1724660"/>
              <a:gd name="connsiteX1" fmla="*/ 417830 w 1477042"/>
              <a:gd name="connsiteY1" fmla="*/ 499110 h 1724660"/>
              <a:gd name="connsiteX2" fmla="*/ 622300 w 1477042"/>
              <a:gd name="connsiteY2" fmla="*/ 690880 h 1724660"/>
              <a:gd name="connsiteX3" fmla="*/ 563880 w 1477042"/>
              <a:gd name="connsiteY3" fmla="*/ 834390 h 1724660"/>
              <a:gd name="connsiteX4" fmla="*/ 420370 w 1477042"/>
              <a:gd name="connsiteY4" fmla="*/ 885190 h 1724660"/>
              <a:gd name="connsiteX5" fmla="*/ 386080 w 1477042"/>
              <a:gd name="connsiteY5" fmla="*/ 885190 h 1724660"/>
              <a:gd name="connsiteX6" fmla="*/ 386080 w 1477042"/>
              <a:gd name="connsiteY6" fmla="*/ 924560 h 1724660"/>
              <a:gd name="connsiteX7" fmla="*/ 386080 w 1477042"/>
              <a:gd name="connsiteY7" fmla="*/ 1032510 h 1724660"/>
              <a:gd name="connsiteX8" fmla="*/ 374650 w 1477042"/>
              <a:gd name="connsiteY8" fmla="*/ 1043940 h 1724660"/>
              <a:gd name="connsiteX9" fmla="*/ 341630 w 1477042"/>
              <a:gd name="connsiteY9" fmla="*/ 1043940 h 1724660"/>
              <a:gd name="connsiteX10" fmla="*/ 297180 w 1477042"/>
              <a:gd name="connsiteY10" fmla="*/ 999490 h 1724660"/>
              <a:gd name="connsiteX11" fmla="*/ 297180 w 1477042"/>
              <a:gd name="connsiteY11" fmla="*/ 925830 h 1724660"/>
              <a:gd name="connsiteX12" fmla="*/ 297180 w 1477042"/>
              <a:gd name="connsiteY12" fmla="*/ 675640 h 1724660"/>
              <a:gd name="connsiteX13" fmla="*/ 309880 w 1477042"/>
              <a:gd name="connsiteY13" fmla="*/ 664210 h 1724660"/>
              <a:gd name="connsiteX14" fmla="*/ 342900 w 1477042"/>
              <a:gd name="connsiteY14" fmla="*/ 664210 h 1724660"/>
              <a:gd name="connsiteX15" fmla="*/ 386080 w 1477042"/>
              <a:gd name="connsiteY15" fmla="*/ 708660 h 1724660"/>
              <a:gd name="connsiteX16" fmla="*/ 386080 w 1477042"/>
              <a:gd name="connsiteY16" fmla="*/ 798830 h 1724660"/>
              <a:gd name="connsiteX17" fmla="*/ 424180 w 1477042"/>
              <a:gd name="connsiteY17" fmla="*/ 798830 h 1724660"/>
              <a:gd name="connsiteX18" fmla="*/ 505460 w 1477042"/>
              <a:gd name="connsiteY18" fmla="*/ 770890 h 1724660"/>
              <a:gd name="connsiteX19" fmla="*/ 534670 w 1477042"/>
              <a:gd name="connsiteY19" fmla="*/ 690880 h 1724660"/>
              <a:gd name="connsiteX20" fmla="*/ 419100 w 1477042"/>
              <a:gd name="connsiteY20" fmla="*/ 588010 h 1724660"/>
              <a:gd name="connsiteX21" fmla="*/ 307340 w 1477042"/>
              <a:gd name="connsiteY21" fmla="*/ 588010 h 1724660"/>
              <a:gd name="connsiteX22" fmla="*/ 295910 w 1477042"/>
              <a:gd name="connsiteY22" fmla="*/ 576580 h 1724660"/>
              <a:gd name="connsiteX23" fmla="*/ 295910 w 1477042"/>
              <a:gd name="connsiteY23" fmla="*/ 543560 h 1724660"/>
              <a:gd name="connsiteX24" fmla="*/ 339090 w 1477042"/>
              <a:gd name="connsiteY24" fmla="*/ 499110 h 1724660"/>
              <a:gd name="connsiteX25" fmla="*/ 727709 w 1477042"/>
              <a:gd name="connsiteY25" fmla="*/ 496571 h 1724660"/>
              <a:gd name="connsiteX26" fmla="*/ 805179 w 1477042"/>
              <a:gd name="connsiteY26" fmla="*/ 496571 h 1724660"/>
              <a:gd name="connsiteX27" fmla="*/ 1009649 w 1477042"/>
              <a:gd name="connsiteY27" fmla="*/ 688341 h 1724660"/>
              <a:gd name="connsiteX28" fmla="*/ 812799 w 1477042"/>
              <a:gd name="connsiteY28" fmla="*/ 883921 h 1724660"/>
              <a:gd name="connsiteX29" fmla="*/ 775969 w 1477042"/>
              <a:gd name="connsiteY29" fmla="*/ 883921 h 1724660"/>
              <a:gd name="connsiteX30" fmla="*/ 775969 w 1477042"/>
              <a:gd name="connsiteY30" fmla="*/ 922021 h 1724660"/>
              <a:gd name="connsiteX31" fmla="*/ 775969 w 1477042"/>
              <a:gd name="connsiteY31" fmla="*/ 1029971 h 1724660"/>
              <a:gd name="connsiteX32" fmla="*/ 763269 w 1477042"/>
              <a:gd name="connsiteY32" fmla="*/ 1041401 h 1724660"/>
              <a:gd name="connsiteX33" fmla="*/ 731519 w 1477042"/>
              <a:gd name="connsiteY33" fmla="*/ 1041401 h 1724660"/>
              <a:gd name="connsiteX34" fmla="*/ 685799 w 1477042"/>
              <a:gd name="connsiteY34" fmla="*/ 994411 h 1724660"/>
              <a:gd name="connsiteX35" fmla="*/ 685799 w 1477042"/>
              <a:gd name="connsiteY35" fmla="*/ 796291 h 1724660"/>
              <a:gd name="connsiteX36" fmla="*/ 685799 w 1477042"/>
              <a:gd name="connsiteY36" fmla="*/ 671831 h 1724660"/>
              <a:gd name="connsiteX37" fmla="*/ 697229 w 1477042"/>
              <a:gd name="connsiteY37" fmla="*/ 660401 h 1724660"/>
              <a:gd name="connsiteX38" fmla="*/ 730249 w 1477042"/>
              <a:gd name="connsiteY38" fmla="*/ 660401 h 1724660"/>
              <a:gd name="connsiteX39" fmla="*/ 773429 w 1477042"/>
              <a:gd name="connsiteY39" fmla="*/ 704851 h 1724660"/>
              <a:gd name="connsiteX40" fmla="*/ 773429 w 1477042"/>
              <a:gd name="connsiteY40" fmla="*/ 795021 h 1724660"/>
              <a:gd name="connsiteX41" fmla="*/ 811529 w 1477042"/>
              <a:gd name="connsiteY41" fmla="*/ 795021 h 1724660"/>
              <a:gd name="connsiteX42" fmla="*/ 923289 w 1477042"/>
              <a:gd name="connsiteY42" fmla="*/ 688341 h 1724660"/>
              <a:gd name="connsiteX43" fmla="*/ 806449 w 1477042"/>
              <a:gd name="connsiteY43" fmla="*/ 585471 h 1724660"/>
              <a:gd name="connsiteX44" fmla="*/ 695959 w 1477042"/>
              <a:gd name="connsiteY44" fmla="*/ 585471 h 1724660"/>
              <a:gd name="connsiteX45" fmla="*/ 684529 w 1477042"/>
              <a:gd name="connsiteY45" fmla="*/ 574041 h 1724660"/>
              <a:gd name="connsiteX46" fmla="*/ 684529 w 1477042"/>
              <a:gd name="connsiteY46" fmla="*/ 541021 h 1724660"/>
              <a:gd name="connsiteX47" fmla="*/ 727709 w 1477042"/>
              <a:gd name="connsiteY47" fmla="*/ 496571 h 1724660"/>
              <a:gd name="connsiteX48" fmla="*/ 740410 w 1477042"/>
              <a:gd name="connsiteY48" fmla="*/ 0 h 1724660"/>
              <a:gd name="connsiteX49" fmla="*/ 1477010 w 1477042"/>
              <a:gd name="connsiteY49" fmla="*/ 670560 h 1724660"/>
              <a:gd name="connsiteX50" fmla="*/ 1477010 w 1477042"/>
              <a:gd name="connsiteY50" fmla="*/ 674370 h 1724660"/>
              <a:gd name="connsiteX51" fmla="*/ 1380490 w 1477042"/>
              <a:gd name="connsiteY51" fmla="*/ 1000760 h 1724660"/>
              <a:gd name="connsiteX52" fmla="*/ 1361440 w 1477042"/>
              <a:gd name="connsiteY52" fmla="*/ 1029970 h 1724660"/>
              <a:gd name="connsiteX53" fmla="*/ 1351280 w 1477042"/>
              <a:gd name="connsiteY53" fmla="*/ 1037590 h 1724660"/>
              <a:gd name="connsiteX54" fmla="*/ 1334770 w 1477042"/>
              <a:gd name="connsiteY54" fmla="*/ 1041400 h 1724660"/>
              <a:gd name="connsiteX55" fmla="*/ 1083310 w 1477042"/>
              <a:gd name="connsiteY55" fmla="*/ 1041400 h 1724660"/>
              <a:gd name="connsiteX56" fmla="*/ 1071880 w 1477042"/>
              <a:gd name="connsiteY56" fmla="*/ 1029970 h 1724660"/>
              <a:gd name="connsiteX57" fmla="*/ 1071880 w 1477042"/>
              <a:gd name="connsiteY57" fmla="*/ 519430 h 1724660"/>
              <a:gd name="connsiteX58" fmla="*/ 1083310 w 1477042"/>
              <a:gd name="connsiteY58" fmla="*/ 508000 h 1724660"/>
              <a:gd name="connsiteX59" fmla="*/ 1125220 w 1477042"/>
              <a:gd name="connsiteY59" fmla="*/ 508000 h 1724660"/>
              <a:gd name="connsiteX60" fmla="*/ 1159510 w 1477042"/>
              <a:gd name="connsiteY60" fmla="*/ 542290 h 1724660"/>
              <a:gd name="connsiteX61" fmla="*/ 1159510 w 1477042"/>
              <a:gd name="connsiteY61" fmla="*/ 951230 h 1724660"/>
              <a:gd name="connsiteX62" fmla="*/ 1314450 w 1477042"/>
              <a:gd name="connsiteY62" fmla="*/ 951230 h 1724660"/>
              <a:gd name="connsiteX63" fmla="*/ 1325880 w 1477042"/>
              <a:gd name="connsiteY63" fmla="*/ 934720 h 1724660"/>
              <a:gd name="connsiteX64" fmla="*/ 1327150 w 1477042"/>
              <a:gd name="connsiteY64" fmla="*/ 933450 h 1724660"/>
              <a:gd name="connsiteX65" fmla="*/ 1371600 w 1477042"/>
              <a:gd name="connsiteY65" fmla="*/ 826770 h 1724660"/>
              <a:gd name="connsiteX66" fmla="*/ 1374140 w 1477042"/>
              <a:gd name="connsiteY66" fmla="*/ 822960 h 1724660"/>
              <a:gd name="connsiteX67" fmla="*/ 1377950 w 1477042"/>
              <a:gd name="connsiteY67" fmla="*/ 810260 h 1724660"/>
              <a:gd name="connsiteX68" fmla="*/ 1383030 w 1477042"/>
              <a:gd name="connsiteY68" fmla="*/ 792480 h 1724660"/>
              <a:gd name="connsiteX69" fmla="*/ 1386840 w 1477042"/>
              <a:gd name="connsiteY69" fmla="*/ 768350 h 1724660"/>
              <a:gd name="connsiteX70" fmla="*/ 1398270 w 1477042"/>
              <a:gd name="connsiteY70" fmla="*/ 669290 h 1724660"/>
              <a:gd name="connsiteX71" fmla="*/ 739140 w 1477042"/>
              <a:gd name="connsiteY71" fmla="*/ 82550 h 1724660"/>
              <a:gd name="connsiteX72" fmla="*/ 81280 w 1477042"/>
              <a:gd name="connsiteY72" fmla="*/ 669290 h 1724660"/>
              <a:gd name="connsiteX73" fmla="*/ 91440 w 1477042"/>
              <a:gd name="connsiteY73" fmla="*/ 770890 h 1724660"/>
              <a:gd name="connsiteX74" fmla="*/ 91440 w 1477042"/>
              <a:gd name="connsiteY74" fmla="*/ 774700 h 1724660"/>
              <a:gd name="connsiteX75" fmla="*/ 118110 w 1477042"/>
              <a:gd name="connsiteY75" fmla="*/ 867410 h 1724660"/>
              <a:gd name="connsiteX76" fmla="*/ 132080 w 1477042"/>
              <a:gd name="connsiteY76" fmla="*/ 896620 h 1724660"/>
              <a:gd name="connsiteX77" fmla="*/ 171450 w 1477042"/>
              <a:gd name="connsiteY77" fmla="*/ 965200 h 1724660"/>
              <a:gd name="connsiteX78" fmla="*/ 492760 w 1477042"/>
              <a:gd name="connsiteY78" fmla="*/ 1334770 h 1724660"/>
              <a:gd name="connsiteX79" fmla="*/ 585470 w 1477042"/>
              <a:gd name="connsiteY79" fmla="*/ 1435100 h 1724660"/>
              <a:gd name="connsiteX80" fmla="*/ 725170 w 1477042"/>
              <a:gd name="connsiteY80" fmla="*/ 1593850 h 1724660"/>
              <a:gd name="connsiteX81" fmla="*/ 746760 w 1477042"/>
              <a:gd name="connsiteY81" fmla="*/ 1593850 h 1724660"/>
              <a:gd name="connsiteX82" fmla="*/ 867410 w 1477042"/>
              <a:gd name="connsiteY82" fmla="*/ 1452880 h 1724660"/>
              <a:gd name="connsiteX83" fmla="*/ 1029970 w 1477042"/>
              <a:gd name="connsiteY83" fmla="*/ 1277620 h 1724660"/>
              <a:gd name="connsiteX84" fmla="*/ 1073150 w 1477042"/>
              <a:gd name="connsiteY84" fmla="*/ 1230630 h 1724660"/>
              <a:gd name="connsiteX85" fmla="*/ 1088390 w 1477042"/>
              <a:gd name="connsiteY85" fmla="*/ 1214120 h 1724660"/>
              <a:gd name="connsiteX86" fmla="*/ 1106170 w 1477042"/>
              <a:gd name="connsiteY86" fmla="*/ 1206500 h 1724660"/>
              <a:gd name="connsiteX87" fmla="*/ 1181100 w 1477042"/>
              <a:gd name="connsiteY87" fmla="*/ 1206500 h 1724660"/>
              <a:gd name="connsiteX88" fmla="*/ 1184910 w 1477042"/>
              <a:gd name="connsiteY88" fmla="*/ 1206500 h 1724660"/>
              <a:gd name="connsiteX89" fmla="*/ 1189990 w 1477042"/>
              <a:gd name="connsiteY89" fmla="*/ 1225550 h 1724660"/>
              <a:gd name="connsiteX90" fmla="*/ 1120140 w 1477042"/>
              <a:gd name="connsiteY90" fmla="*/ 1300480 h 1724660"/>
              <a:gd name="connsiteX91" fmla="*/ 1089660 w 1477042"/>
              <a:gd name="connsiteY91" fmla="*/ 1333500 h 1724660"/>
              <a:gd name="connsiteX92" fmla="*/ 894080 w 1477042"/>
              <a:gd name="connsiteY92" fmla="*/ 1548130 h 1724660"/>
              <a:gd name="connsiteX93" fmla="*/ 825500 w 1477042"/>
              <a:gd name="connsiteY93" fmla="*/ 1628140 h 1724660"/>
              <a:gd name="connsiteX94" fmla="*/ 746760 w 1477042"/>
              <a:gd name="connsiteY94" fmla="*/ 1720850 h 1724660"/>
              <a:gd name="connsiteX95" fmla="*/ 728980 w 1477042"/>
              <a:gd name="connsiteY95" fmla="*/ 1720850 h 1724660"/>
              <a:gd name="connsiteX96" fmla="*/ 648970 w 1477042"/>
              <a:gd name="connsiteY96" fmla="*/ 1628140 h 1724660"/>
              <a:gd name="connsiteX97" fmla="*/ 570230 w 1477042"/>
              <a:gd name="connsiteY97" fmla="*/ 1537970 h 1724660"/>
              <a:gd name="connsiteX98" fmla="*/ 434340 w 1477042"/>
              <a:gd name="connsiteY98" fmla="*/ 1391920 h 1724660"/>
              <a:gd name="connsiteX99" fmla="*/ 105410 w 1477042"/>
              <a:gd name="connsiteY99" fmla="*/ 1012190 h 1724660"/>
              <a:gd name="connsiteX100" fmla="*/ 0 w 1477042"/>
              <a:gd name="connsiteY100" fmla="*/ 671830 h 1724660"/>
              <a:gd name="connsiteX101" fmla="*/ 0 w 1477042"/>
              <a:gd name="connsiteY101" fmla="*/ 670560 h 1724660"/>
              <a:gd name="connsiteX102" fmla="*/ 0 w 1477042"/>
              <a:gd name="connsiteY102" fmla="*/ 669290 h 1724660"/>
              <a:gd name="connsiteX103" fmla="*/ 740410 w 1477042"/>
              <a:gd name="connsiteY103" fmla="*/ 0 h 172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1477042" h="1724660">
                <a:moveTo>
                  <a:pt x="339090" y="499110"/>
                </a:moveTo>
                <a:lnTo>
                  <a:pt x="417830" y="499110"/>
                </a:lnTo>
                <a:cubicBezTo>
                  <a:pt x="542290" y="499110"/>
                  <a:pt x="622300" y="575310"/>
                  <a:pt x="622300" y="690880"/>
                </a:cubicBezTo>
                <a:cubicBezTo>
                  <a:pt x="622300" y="749300"/>
                  <a:pt x="600710" y="798830"/>
                  <a:pt x="563880" y="834390"/>
                </a:cubicBezTo>
                <a:cubicBezTo>
                  <a:pt x="527050" y="867410"/>
                  <a:pt x="477520" y="885190"/>
                  <a:pt x="420370" y="885190"/>
                </a:cubicBezTo>
                <a:lnTo>
                  <a:pt x="386080" y="885190"/>
                </a:lnTo>
                <a:lnTo>
                  <a:pt x="386080" y="924560"/>
                </a:lnTo>
                <a:lnTo>
                  <a:pt x="386080" y="1032510"/>
                </a:lnTo>
                <a:cubicBezTo>
                  <a:pt x="386080" y="1038860"/>
                  <a:pt x="379730" y="1043940"/>
                  <a:pt x="374650" y="1043940"/>
                </a:cubicBezTo>
                <a:lnTo>
                  <a:pt x="341630" y="1043940"/>
                </a:lnTo>
                <a:cubicBezTo>
                  <a:pt x="317500" y="1043940"/>
                  <a:pt x="297180" y="1023620"/>
                  <a:pt x="297180" y="999490"/>
                </a:cubicBezTo>
                <a:lnTo>
                  <a:pt x="297180" y="925830"/>
                </a:lnTo>
                <a:lnTo>
                  <a:pt x="297180" y="675640"/>
                </a:lnTo>
                <a:cubicBezTo>
                  <a:pt x="297180" y="669290"/>
                  <a:pt x="303530" y="664210"/>
                  <a:pt x="309880" y="664210"/>
                </a:cubicBezTo>
                <a:lnTo>
                  <a:pt x="342900" y="664210"/>
                </a:lnTo>
                <a:cubicBezTo>
                  <a:pt x="367030" y="664210"/>
                  <a:pt x="386080" y="684530"/>
                  <a:pt x="386080" y="708660"/>
                </a:cubicBezTo>
                <a:lnTo>
                  <a:pt x="386080" y="798830"/>
                </a:lnTo>
                <a:lnTo>
                  <a:pt x="424180" y="798830"/>
                </a:lnTo>
                <a:cubicBezTo>
                  <a:pt x="457200" y="798830"/>
                  <a:pt x="485140" y="788670"/>
                  <a:pt x="505460" y="770890"/>
                </a:cubicBezTo>
                <a:cubicBezTo>
                  <a:pt x="524510" y="751840"/>
                  <a:pt x="534670" y="725170"/>
                  <a:pt x="534670" y="690880"/>
                </a:cubicBezTo>
                <a:cubicBezTo>
                  <a:pt x="534670" y="605790"/>
                  <a:pt x="471170" y="588010"/>
                  <a:pt x="419100" y="588010"/>
                </a:cubicBezTo>
                <a:lnTo>
                  <a:pt x="307340" y="588010"/>
                </a:lnTo>
                <a:cubicBezTo>
                  <a:pt x="300990" y="588010"/>
                  <a:pt x="295910" y="582930"/>
                  <a:pt x="295910" y="576580"/>
                </a:cubicBezTo>
                <a:lnTo>
                  <a:pt x="295910" y="543560"/>
                </a:lnTo>
                <a:cubicBezTo>
                  <a:pt x="295910" y="518160"/>
                  <a:pt x="314960" y="499110"/>
                  <a:pt x="339090" y="499110"/>
                </a:cubicBezTo>
                <a:close/>
                <a:moveTo>
                  <a:pt x="727709" y="496571"/>
                </a:moveTo>
                <a:lnTo>
                  <a:pt x="805179" y="496571"/>
                </a:lnTo>
                <a:cubicBezTo>
                  <a:pt x="930909" y="496571"/>
                  <a:pt x="1009649" y="572771"/>
                  <a:pt x="1009649" y="688341"/>
                </a:cubicBezTo>
                <a:cubicBezTo>
                  <a:pt x="1009649" y="806451"/>
                  <a:pt x="927099" y="885191"/>
                  <a:pt x="812799" y="883921"/>
                </a:cubicBezTo>
                <a:lnTo>
                  <a:pt x="775969" y="883921"/>
                </a:lnTo>
                <a:lnTo>
                  <a:pt x="775969" y="922021"/>
                </a:lnTo>
                <a:lnTo>
                  <a:pt x="775969" y="1029971"/>
                </a:lnTo>
                <a:cubicBezTo>
                  <a:pt x="775969" y="1036321"/>
                  <a:pt x="769619" y="1041401"/>
                  <a:pt x="763269" y="1041401"/>
                </a:cubicBezTo>
                <a:lnTo>
                  <a:pt x="731519" y="1041401"/>
                </a:lnTo>
                <a:cubicBezTo>
                  <a:pt x="706119" y="1041401"/>
                  <a:pt x="685799" y="1021081"/>
                  <a:pt x="685799" y="994411"/>
                </a:cubicBezTo>
                <a:lnTo>
                  <a:pt x="685799" y="796291"/>
                </a:lnTo>
                <a:lnTo>
                  <a:pt x="685799" y="671831"/>
                </a:lnTo>
                <a:cubicBezTo>
                  <a:pt x="685799" y="665481"/>
                  <a:pt x="690879" y="660401"/>
                  <a:pt x="697229" y="660401"/>
                </a:cubicBezTo>
                <a:lnTo>
                  <a:pt x="730249" y="660401"/>
                </a:lnTo>
                <a:cubicBezTo>
                  <a:pt x="754379" y="660401"/>
                  <a:pt x="773429" y="680721"/>
                  <a:pt x="773429" y="704851"/>
                </a:cubicBezTo>
                <a:lnTo>
                  <a:pt x="773429" y="795021"/>
                </a:lnTo>
                <a:lnTo>
                  <a:pt x="811529" y="795021"/>
                </a:lnTo>
                <a:cubicBezTo>
                  <a:pt x="844549" y="795021"/>
                  <a:pt x="923289" y="784861"/>
                  <a:pt x="923289" y="688341"/>
                </a:cubicBezTo>
                <a:cubicBezTo>
                  <a:pt x="923289" y="603251"/>
                  <a:pt x="859789" y="585471"/>
                  <a:pt x="806449" y="585471"/>
                </a:cubicBezTo>
                <a:lnTo>
                  <a:pt x="695959" y="585471"/>
                </a:lnTo>
                <a:cubicBezTo>
                  <a:pt x="688339" y="585471"/>
                  <a:pt x="684529" y="580391"/>
                  <a:pt x="684529" y="574041"/>
                </a:cubicBezTo>
                <a:lnTo>
                  <a:pt x="684529" y="541021"/>
                </a:lnTo>
                <a:cubicBezTo>
                  <a:pt x="684529" y="515621"/>
                  <a:pt x="703579" y="496571"/>
                  <a:pt x="727709" y="496571"/>
                </a:cubicBezTo>
                <a:close/>
                <a:moveTo>
                  <a:pt x="740410" y="0"/>
                </a:moveTo>
                <a:cubicBezTo>
                  <a:pt x="1148080" y="0"/>
                  <a:pt x="1480820" y="300990"/>
                  <a:pt x="1477010" y="670560"/>
                </a:cubicBezTo>
                <a:lnTo>
                  <a:pt x="1477010" y="674370"/>
                </a:lnTo>
                <a:cubicBezTo>
                  <a:pt x="1477010" y="789940"/>
                  <a:pt x="1443990" y="900430"/>
                  <a:pt x="1380490" y="1000760"/>
                </a:cubicBezTo>
                <a:lnTo>
                  <a:pt x="1361440" y="1029970"/>
                </a:lnTo>
                <a:cubicBezTo>
                  <a:pt x="1358900" y="1032510"/>
                  <a:pt x="1355090" y="1036320"/>
                  <a:pt x="1351280" y="1037590"/>
                </a:cubicBezTo>
                <a:cubicBezTo>
                  <a:pt x="1346200" y="1040130"/>
                  <a:pt x="1341120" y="1041400"/>
                  <a:pt x="1334770" y="1041400"/>
                </a:cubicBezTo>
                <a:lnTo>
                  <a:pt x="1083310" y="1041400"/>
                </a:lnTo>
                <a:cubicBezTo>
                  <a:pt x="1075690" y="1041400"/>
                  <a:pt x="1071880" y="1036320"/>
                  <a:pt x="1071880" y="1029970"/>
                </a:cubicBezTo>
                <a:lnTo>
                  <a:pt x="1071880" y="519430"/>
                </a:lnTo>
                <a:cubicBezTo>
                  <a:pt x="1071880" y="513080"/>
                  <a:pt x="1076960" y="508000"/>
                  <a:pt x="1083310" y="508000"/>
                </a:cubicBezTo>
                <a:lnTo>
                  <a:pt x="1125220" y="508000"/>
                </a:lnTo>
                <a:cubicBezTo>
                  <a:pt x="1143000" y="508000"/>
                  <a:pt x="1159510" y="523240"/>
                  <a:pt x="1159510" y="542290"/>
                </a:cubicBezTo>
                <a:lnTo>
                  <a:pt x="1159510" y="951230"/>
                </a:lnTo>
                <a:lnTo>
                  <a:pt x="1314450" y="951230"/>
                </a:lnTo>
                <a:cubicBezTo>
                  <a:pt x="1319530" y="946150"/>
                  <a:pt x="1322070" y="939800"/>
                  <a:pt x="1325880" y="934720"/>
                </a:cubicBezTo>
                <a:cubicBezTo>
                  <a:pt x="1327150" y="934720"/>
                  <a:pt x="1327150" y="933450"/>
                  <a:pt x="1327150" y="933450"/>
                </a:cubicBezTo>
                <a:cubicBezTo>
                  <a:pt x="1346200" y="895350"/>
                  <a:pt x="1360170" y="859790"/>
                  <a:pt x="1371600" y="826770"/>
                </a:cubicBezTo>
                <a:cubicBezTo>
                  <a:pt x="1374140" y="826770"/>
                  <a:pt x="1374140" y="824230"/>
                  <a:pt x="1374140" y="822960"/>
                </a:cubicBezTo>
                <a:cubicBezTo>
                  <a:pt x="1375410" y="820420"/>
                  <a:pt x="1376680" y="815340"/>
                  <a:pt x="1377950" y="810260"/>
                </a:cubicBezTo>
                <a:cubicBezTo>
                  <a:pt x="1379220" y="803910"/>
                  <a:pt x="1381760" y="797560"/>
                  <a:pt x="1383030" y="792480"/>
                </a:cubicBezTo>
                <a:cubicBezTo>
                  <a:pt x="1384300" y="784860"/>
                  <a:pt x="1385570" y="775970"/>
                  <a:pt x="1386840" y="768350"/>
                </a:cubicBezTo>
                <a:cubicBezTo>
                  <a:pt x="1394460" y="736600"/>
                  <a:pt x="1398270" y="703580"/>
                  <a:pt x="1398270" y="669290"/>
                </a:cubicBezTo>
                <a:cubicBezTo>
                  <a:pt x="1398270" y="345440"/>
                  <a:pt x="1101090" y="82550"/>
                  <a:pt x="739140" y="82550"/>
                </a:cubicBezTo>
                <a:cubicBezTo>
                  <a:pt x="377190" y="82550"/>
                  <a:pt x="81280" y="345440"/>
                  <a:pt x="81280" y="669290"/>
                </a:cubicBezTo>
                <a:cubicBezTo>
                  <a:pt x="81280" y="703580"/>
                  <a:pt x="85090" y="737870"/>
                  <a:pt x="91440" y="770890"/>
                </a:cubicBezTo>
                <a:cubicBezTo>
                  <a:pt x="91440" y="773430"/>
                  <a:pt x="91440" y="773430"/>
                  <a:pt x="91440" y="774700"/>
                </a:cubicBezTo>
                <a:cubicBezTo>
                  <a:pt x="97790" y="805180"/>
                  <a:pt x="105410" y="836930"/>
                  <a:pt x="118110" y="867410"/>
                </a:cubicBezTo>
                <a:cubicBezTo>
                  <a:pt x="121920" y="877570"/>
                  <a:pt x="127000" y="886460"/>
                  <a:pt x="132080" y="896620"/>
                </a:cubicBezTo>
                <a:cubicBezTo>
                  <a:pt x="142240" y="919480"/>
                  <a:pt x="156210" y="942340"/>
                  <a:pt x="171450" y="965200"/>
                </a:cubicBezTo>
                <a:cubicBezTo>
                  <a:pt x="226060" y="1050290"/>
                  <a:pt x="368300" y="1200150"/>
                  <a:pt x="492760" y="1334770"/>
                </a:cubicBezTo>
                <a:cubicBezTo>
                  <a:pt x="527050" y="1372870"/>
                  <a:pt x="558800" y="1405890"/>
                  <a:pt x="585470" y="1435100"/>
                </a:cubicBezTo>
                <a:cubicBezTo>
                  <a:pt x="650240" y="1504950"/>
                  <a:pt x="695960" y="1555750"/>
                  <a:pt x="725170" y="1593850"/>
                </a:cubicBezTo>
                <a:cubicBezTo>
                  <a:pt x="730250" y="1600200"/>
                  <a:pt x="741680" y="1600200"/>
                  <a:pt x="746760" y="1593850"/>
                </a:cubicBezTo>
                <a:cubicBezTo>
                  <a:pt x="773430" y="1559560"/>
                  <a:pt x="812800" y="1513840"/>
                  <a:pt x="867410" y="1452880"/>
                </a:cubicBezTo>
                <a:cubicBezTo>
                  <a:pt x="911860" y="1404620"/>
                  <a:pt x="965200" y="1346200"/>
                  <a:pt x="1029970" y="1277620"/>
                </a:cubicBezTo>
                <a:cubicBezTo>
                  <a:pt x="1042670" y="1261110"/>
                  <a:pt x="1057910" y="1245870"/>
                  <a:pt x="1073150" y="1230630"/>
                </a:cubicBezTo>
                <a:cubicBezTo>
                  <a:pt x="1078230" y="1225550"/>
                  <a:pt x="1083310" y="1219200"/>
                  <a:pt x="1088390" y="1214120"/>
                </a:cubicBezTo>
                <a:cubicBezTo>
                  <a:pt x="1092200" y="1210310"/>
                  <a:pt x="1099820" y="1206500"/>
                  <a:pt x="1106170" y="1206500"/>
                </a:cubicBezTo>
                <a:lnTo>
                  <a:pt x="1181100" y="1206500"/>
                </a:lnTo>
                <a:cubicBezTo>
                  <a:pt x="1182370" y="1206500"/>
                  <a:pt x="1184910" y="1206500"/>
                  <a:pt x="1184910" y="1206500"/>
                </a:cubicBezTo>
                <a:cubicBezTo>
                  <a:pt x="1192530" y="1207770"/>
                  <a:pt x="1196340" y="1219200"/>
                  <a:pt x="1189990" y="1225550"/>
                </a:cubicBezTo>
                <a:cubicBezTo>
                  <a:pt x="1168400" y="1248410"/>
                  <a:pt x="1144270" y="1273810"/>
                  <a:pt x="1120140" y="1300480"/>
                </a:cubicBezTo>
                <a:cubicBezTo>
                  <a:pt x="1109980" y="1311910"/>
                  <a:pt x="1099820" y="1322070"/>
                  <a:pt x="1089660" y="1333500"/>
                </a:cubicBezTo>
                <a:cubicBezTo>
                  <a:pt x="1031240" y="1398270"/>
                  <a:pt x="956310" y="1479550"/>
                  <a:pt x="894080" y="1548130"/>
                </a:cubicBezTo>
                <a:cubicBezTo>
                  <a:pt x="867410" y="1577340"/>
                  <a:pt x="844550" y="1605280"/>
                  <a:pt x="825500" y="1628140"/>
                </a:cubicBezTo>
                <a:lnTo>
                  <a:pt x="746760" y="1720850"/>
                </a:lnTo>
                <a:cubicBezTo>
                  <a:pt x="742950" y="1725930"/>
                  <a:pt x="734060" y="1725930"/>
                  <a:pt x="728980" y="1720850"/>
                </a:cubicBezTo>
                <a:cubicBezTo>
                  <a:pt x="709930" y="1697990"/>
                  <a:pt x="662940" y="1644650"/>
                  <a:pt x="648970" y="1628140"/>
                </a:cubicBezTo>
                <a:cubicBezTo>
                  <a:pt x="627380" y="1601470"/>
                  <a:pt x="599440" y="1570990"/>
                  <a:pt x="570230" y="1537970"/>
                </a:cubicBezTo>
                <a:cubicBezTo>
                  <a:pt x="527050" y="1489710"/>
                  <a:pt x="477520" y="1438910"/>
                  <a:pt x="434340" y="1391920"/>
                </a:cubicBezTo>
                <a:cubicBezTo>
                  <a:pt x="302260" y="1249680"/>
                  <a:pt x="165100" y="1102360"/>
                  <a:pt x="105410" y="1012190"/>
                </a:cubicBezTo>
                <a:cubicBezTo>
                  <a:pt x="36830" y="909320"/>
                  <a:pt x="0" y="791210"/>
                  <a:pt x="0" y="671830"/>
                </a:cubicBezTo>
                <a:lnTo>
                  <a:pt x="0" y="670560"/>
                </a:lnTo>
                <a:lnTo>
                  <a:pt x="0" y="669290"/>
                </a:lnTo>
                <a:cubicBezTo>
                  <a:pt x="0" y="300990"/>
                  <a:pt x="332740" y="0"/>
                  <a:pt x="740410" y="0"/>
                </a:cubicBezTo>
                <a:close/>
              </a:path>
            </a:pathLst>
          </a:custGeom>
          <a:solidFill>
            <a:schemeClr val="accent2"/>
          </a:solidFill>
          <a:ln w="12700" cap="flat">
            <a:noFill/>
            <a:prstDash val="solid"/>
            <a:miter/>
          </a:ln>
        </p:spPr>
        <p:txBody>
          <a:bodyPr rtlCol="0" anchor="ctr"/>
          <a:lstStyle/>
          <a:p>
            <a:endParaRPr lang="en-US"/>
          </a:p>
        </p:txBody>
      </p:sp>
      <p:sp>
        <p:nvSpPr>
          <p:cNvPr id="2" name="Title 1"/>
          <p:cNvSpPr>
            <a:spLocks noGrp="1"/>
          </p:cNvSpPr>
          <p:nvPr>
            <p:ph type="title" hasCustomPrompt="1"/>
          </p:nvPr>
        </p:nvSpPr>
        <p:spPr>
          <a:xfrm>
            <a:off x="8504623" y="8561119"/>
            <a:ext cx="13609419" cy="3108960"/>
          </a:xfrm>
        </p:spPr>
        <p:txBody>
          <a:bodyPr anchor="ctr" anchorCtr="0"/>
          <a:lstStyle>
            <a:lvl1pPr>
              <a:lnSpc>
                <a:spcPts val="11600"/>
              </a:lnSpc>
              <a:defRPr sz="9500" b="0" i="0">
                <a:latin typeface="Outfit Medium" pitchFamily="2" charset="0"/>
              </a:defRPr>
            </a:lvl1pPr>
          </a:lstStyle>
          <a:p>
            <a:r>
              <a:rPr lang="en-US"/>
              <a:t>Click to edit title</a:t>
            </a:r>
          </a:p>
        </p:txBody>
      </p:sp>
      <p:sp>
        <p:nvSpPr>
          <p:cNvPr id="4" name="Text Placeholder 2">
            <a:extLst>
              <a:ext uri="{FF2B5EF4-FFF2-40B4-BE49-F238E27FC236}">
                <a16:creationId xmlns:a16="http://schemas.microsoft.com/office/drawing/2014/main" id="{67127DDF-36D5-12B5-2B16-9B1C61CE7046}"/>
              </a:ext>
            </a:extLst>
          </p:cNvPr>
          <p:cNvSpPr>
            <a:spLocks noGrp="1"/>
          </p:cNvSpPr>
          <p:nvPr>
            <p:ph type="body" idx="1" hasCustomPrompt="1"/>
          </p:nvPr>
        </p:nvSpPr>
        <p:spPr>
          <a:xfrm>
            <a:off x="1519310" y="8561118"/>
            <a:ext cx="5328020" cy="3108961"/>
          </a:xfrm>
        </p:spPr>
        <p:txBody>
          <a:bodyPr anchor="ctr" anchorCtr="0"/>
          <a:lstStyle>
            <a:lvl1pPr marL="0" indent="0" algn="ctr">
              <a:lnSpc>
                <a:spcPct val="100000"/>
              </a:lnSpc>
              <a:buNone/>
              <a:defRPr lang="en-US" sz="20000" b="0" i="0" kern="1200" dirty="0">
                <a:solidFill>
                  <a:schemeClr val="accent4"/>
                </a:solidFill>
                <a:latin typeface="Outfit Medium" pitchFamily="2" charset="0"/>
                <a:ea typeface="+mj-ea"/>
                <a:cs typeface="+mj-cs"/>
              </a:defRPr>
            </a:lvl1pPr>
            <a:lvl2pPr marL="914171" indent="0">
              <a:buNone/>
              <a:defRPr sz="3999">
                <a:solidFill>
                  <a:schemeClr val="tx1">
                    <a:tint val="75000"/>
                  </a:schemeClr>
                </a:solidFill>
              </a:defRPr>
            </a:lvl2pPr>
            <a:lvl3pPr marL="1828343" indent="0">
              <a:buNone/>
              <a:defRPr sz="3599">
                <a:solidFill>
                  <a:schemeClr val="tx1">
                    <a:tint val="75000"/>
                  </a:schemeClr>
                </a:solidFill>
              </a:defRPr>
            </a:lvl3pPr>
            <a:lvl4pPr marL="2742514" indent="0">
              <a:buNone/>
              <a:defRPr sz="3199">
                <a:solidFill>
                  <a:schemeClr val="tx1">
                    <a:tint val="75000"/>
                  </a:schemeClr>
                </a:solidFill>
              </a:defRPr>
            </a:lvl4pPr>
            <a:lvl5pPr marL="3656686" indent="0">
              <a:buNone/>
              <a:defRPr sz="3199">
                <a:solidFill>
                  <a:schemeClr val="tx1">
                    <a:tint val="75000"/>
                  </a:schemeClr>
                </a:solidFill>
              </a:defRPr>
            </a:lvl5pPr>
            <a:lvl6pPr marL="4570857" indent="0">
              <a:buNone/>
              <a:defRPr sz="3199">
                <a:solidFill>
                  <a:schemeClr val="tx1">
                    <a:tint val="75000"/>
                  </a:schemeClr>
                </a:solidFill>
              </a:defRPr>
            </a:lvl6pPr>
            <a:lvl7pPr marL="5485028" indent="0">
              <a:buNone/>
              <a:defRPr sz="3199">
                <a:solidFill>
                  <a:schemeClr val="tx1">
                    <a:tint val="75000"/>
                  </a:schemeClr>
                </a:solidFill>
              </a:defRPr>
            </a:lvl7pPr>
            <a:lvl8pPr marL="6399200" indent="0">
              <a:buNone/>
              <a:defRPr sz="3199">
                <a:solidFill>
                  <a:schemeClr val="tx1">
                    <a:tint val="75000"/>
                  </a:schemeClr>
                </a:solidFill>
              </a:defRPr>
            </a:lvl8pPr>
            <a:lvl9pPr marL="7313371" indent="0">
              <a:buNone/>
              <a:defRPr sz="3199">
                <a:solidFill>
                  <a:schemeClr val="tx1">
                    <a:tint val="75000"/>
                  </a:schemeClr>
                </a:solidFill>
              </a:defRPr>
            </a:lvl9pPr>
          </a:lstStyle>
          <a:p>
            <a:pPr lvl="0"/>
            <a:r>
              <a:rPr lang="en-US"/>
              <a:t>00</a:t>
            </a:r>
          </a:p>
        </p:txBody>
      </p:sp>
    </p:spTree>
    <p:extLst>
      <p:ext uri="{BB962C8B-B14F-4D97-AF65-F5344CB8AC3E}">
        <p14:creationId xmlns:p14="http://schemas.microsoft.com/office/powerpoint/2010/main" val="2763324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Agenda">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5C3B4BC-6DFA-EC92-0FF6-C23937D12C7B}"/>
              </a:ext>
            </a:extLst>
          </p:cNvPr>
          <p:cNvSpPr/>
          <p:nvPr userDrawn="1"/>
        </p:nvSpPr>
        <p:spPr>
          <a:xfrm>
            <a:off x="0" y="0"/>
            <a:ext cx="24377650" cy="3657600"/>
          </a:xfrm>
          <a:prstGeom prst="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2376" y="713232"/>
            <a:ext cx="19773901" cy="2331185"/>
          </a:xfrm>
        </p:spPr>
        <p:txBody>
          <a:bodyPr anchor="ctr" anchorCtr="0"/>
          <a:lstStyle>
            <a:lvl1pPr>
              <a:defRPr sz="8200">
                <a:solidFill>
                  <a:schemeClr val="accent3"/>
                </a:solidFill>
              </a:defRPr>
            </a:lvl1pPr>
          </a:lstStyle>
          <a:p>
            <a:r>
              <a:rPr lang="en-US"/>
              <a:t>Click to edit title</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EC8D00-0A73-44DE-A0DB-A53972AE5CF1}" type="slidenum">
              <a:rPr lang="en-US" smtClean="0"/>
              <a:t>‹#›</a:t>
            </a:fld>
            <a:endParaRPr lang="en-US"/>
          </a:p>
        </p:txBody>
      </p:sp>
      <p:sp>
        <p:nvSpPr>
          <p:cNvPr id="9" name="Text Placeholder 3">
            <a:extLst>
              <a:ext uri="{FF2B5EF4-FFF2-40B4-BE49-F238E27FC236}">
                <a16:creationId xmlns:a16="http://schemas.microsoft.com/office/drawing/2014/main" id="{FFAA0EEA-B400-E647-556F-2C450DCADD64}"/>
              </a:ext>
            </a:extLst>
          </p:cNvPr>
          <p:cNvSpPr>
            <a:spLocks noGrp="1"/>
          </p:cNvSpPr>
          <p:nvPr>
            <p:ph type="body" sz="half" idx="13" hasCustomPrompt="1"/>
          </p:nvPr>
        </p:nvSpPr>
        <p:spPr>
          <a:xfrm>
            <a:off x="4786694" y="6212945"/>
            <a:ext cx="7862426" cy="4497387"/>
          </a:xfrm>
        </p:spPr>
        <p:txBody>
          <a:bodyPr/>
          <a:lstStyle>
            <a:lvl1pPr marL="0" indent="0">
              <a:lnSpc>
                <a:spcPts val="4320"/>
              </a:lnSpc>
              <a:spcAft>
                <a:spcPts val="9100"/>
              </a:spcAft>
              <a:buNone/>
              <a:defRPr sz="3600"/>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a:t>Click to edit text</a:t>
            </a:r>
          </a:p>
        </p:txBody>
      </p:sp>
      <p:sp>
        <p:nvSpPr>
          <p:cNvPr id="10" name="Text Placeholder 3">
            <a:extLst>
              <a:ext uri="{FF2B5EF4-FFF2-40B4-BE49-F238E27FC236}">
                <a16:creationId xmlns:a16="http://schemas.microsoft.com/office/drawing/2014/main" id="{21E14559-D2C0-EF0E-30C0-23839387D65C}"/>
              </a:ext>
            </a:extLst>
          </p:cNvPr>
          <p:cNvSpPr>
            <a:spLocks noGrp="1"/>
          </p:cNvSpPr>
          <p:nvPr>
            <p:ph type="body" sz="half" idx="14" hasCustomPrompt="1"/>
          </p:nvPr>
        </p:nvSpPr>
        <p:spPr>
          <a:xfrm>
            <a:off x="14693047" y="6212945"/>
            <a:ext cx="7862426" cy="4497387"/>
          </a:xfrm>
        </p:spPr>
        <p:txBody>
          <a:bodyPr/>
          <a:lstStyle>
            <a:lvl1pPr marL="0" indent="0">
              <a:lnSpc>
                <a:spcPts val="4320"/>
              </a:lnSpc>
              <a:spcAft>
                <a:spcPts val="9100"/>
              </a:spcAft>
              <a:buNone/>
              <a:defRPr sz="3600"/>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a:t>Click to edit text</a:t>
            </a:r>
          </a:p>
        </p:txBody>
      </p:sp>
    </p:spTree>
    <p:extLst>
      <p:ext uri="{BB962C8B-B14F-4D97-AF65-F5344CB8AC3E}">
        <p14:creationId xmlns:p14="http://schemas.microsoft.com/office/powerpoint/2010/main" val="3020187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C0C45491-33B6-25AC-EC7B-359A8BCED887}"/>
              </a:ext>
            </a:extLst>
          </p:cNvPr>
          <p:cNvSpPr/>
          <p:nvPr userDrawn="1"/>
        </p:nvSpPr>
        <p:spPr>
          <a:xfrm>
            <a:off x="722375" y="761801"/>
            <a:ext cx="22905224" cy="2116539"/>
          </a:xfrm>
          <a:custGeom>
            <a:avLst/>
            <a:gdLst>
              <a:gd name="connsiteX0" fmla="*/ 375822 w 22905224"/>
              <a:gd name="connsiteY0" fmla="*/ 0 h 2116539"/>
              <a:gd name="connsiteX1" fmla="*/ 1950602 w 22905224"/>
              <a:gd name="connsiteY1" fmla="*/ 0 h 2116539"/>
              <a:gd name="connsiteX2" fmla="*/ 20954622 w 22905224"/>
              <a:gd name="connsiteY2" fmla="*/ 0 h 2116539"/>
              <a:gd name="connsiteX3" fmla="*/ 22529400 w 22905224"/>
              <a:gd name="connsiteY3" fmla="*/ 0 h 2116539"/>
              <a:gd name="connsiteX4" fmla="*/ 22905224 w 22905224"/>
              <a:gd name="connsiteY4" fmla="*/ 375822 h 2116539"/>
              <a:gd name="connsiteX5" fmla="*/ 22905224 w 22905224"/>
              <a:gd name="connsiteY5" fmla="*/ 1740717 h 2116539"/>
              <a:gd name="connsiteX6" fmla="*/ 22529400 w 22905224"/>
              <a:gd name="connsiteY6" fmla="*/ 2116539 h 2116539"/>
              <a:gd name="connsiteX7" fmla="*/ 20954622 w 22905224"/>
              <a:gd name="connsiteY7" fmla="*/ 2116539 h 2116539"/>
              <a:gd name="connsiteX8" fmla="*/ 1950602 w 22905224"/>
              <a:gd name="connsiteY8" fmla="*/ 2116539 h 2116539"/>
              <a:gd name="connsiteX9" fmla="*/ 375822 w 22905224"/>
              <a:gd name="connsiteY9" fmla="*/ 2116539 h 2116539"/>
              <a:gd name="connsiteX10" fmla="*/ 0 w 22905224"/>
              <a:gd name="connsiteY10" fmla="*/ 1740717 h 2116539"/>
              <a:gd name="connsiteX11" fmla="*/ 0 w 22905224"/>
              <a:gd name="connsiteY11" fmla="*/ 375822 h 2116539"/>
              <a:gd name="connsiteX12" fmla="*/ 375822 w 22905224"/>
              <a:gd name="connsiteY12" fmla="*/ 0 h 2116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05224" h="2116539">
                <a:moveTo>
                  <a:pt x="375822" y="0"/>
                </a:moveTo>
                <a:lnTo>
                  <a:pt x="1950602" y="0"/>
                </a:lnTo>
                <a:lnTo>
                  <a:pt x="20954622" y="0"/>
                </a:lnTo>
                <a:lnTo>
                  <a:pt x="22529400" y="0"/>
                </a:lnTo>
                <a:cubicBezTo>
                  <a:pt x="22736356" y="0"/>
                  <a:pt x="22905224" y="167596"/>
                  <a:pt x="22905224" y="375822"/>
                </a:cubicBezTo>
                <a:lnTo>
                  <a:pt x="22905224" y="1740717"/>
                </a:lnTo>
                <a:cubicBezTo>
                  <a:pt x="22905224" y="1947673"/>
                  <a:pt x="22737628" y="2116539"/>
                  <a:pt x="22529400" y="2116539"/>
                </a:cubicBezTo>
                <a:lnTo>
                  <a:pt x="20954622" y="2116539"/>
                </a:lnTo>
                <a:lnTo>
                  <a:pt x="1950602" y="2116539"/>
                </a:lnTo>
                <a:lnTo>
                  <a:pt x="375822" y="2116539"/>
                </a:lnTo>
                <a:cubicBezTo>
                  <a:pt x="168866" y="2116539"/>
                  <a:pt x="0" y="1948942"/>
                  <a:pt x="0" y="1740717"/>
                </a:cubicBezTo>
                <a:lnTo>
                  <a:pt x="0" y="375822"/>
                </a:lnTo>
                <a:cubicBezTo>
                  <a:pt x="0" y="168866"/>
                  <a:pt x="167596" y="0"/>
                  <a:pt x="375822" y="0"/>
                </a:cubicBezTo>
                <a:close/>
              </a:path>
            </a:pathLst>
          </a:custGeom>
          <a:solidFill>
            <a:srgbClr val="FF7C76"/>
          </a:solidFill>
          <a:ln w="12695" cap="flat">
            <a:noFill/>
            <a:prstDash val="solid"/>
            <a:miter/>
          </a:ln>
        </p:spPr>
        <p:txBody>
          <a:bodyPr wrap="square" rtlCol="0" anchor="ctr">
            <a:noAutofit/>
          </a:bodyPr>
          <a:lstStyle/>
          <a:p>
            <a:endParaRPr lang="en-US"/>
          </a:p>
        </p:txBody>
      </p:sp>
      <p:sp>
        <p:nvSpPr>
          <p:cNvPr id="2" name="Title 1"/>
          <p:cNvSpPr>
            <a:spLocks noGrp="1"/>
          </p:cNvSpPr>
          <p:nvPr>
            <p:ph type="title" hasCustomPrompt="1"/>
          </p:nvPr>
        </p:nvSpPr>
        <p:spPr>
          <a:xfrm>
            <a:off x="1520159" y="562038"/>
            <a:ext cx="19773901" cy="2331185"/>
          </a:xfrm>
        </p:spPr>
        <p:txBody>
          <a:bodyPr anchor="ctr" anchorCtr="0"/>
          <a:lstStyle>
            <a:lvl1pPr>
              <a:defRPr sz="8200">
                <a:solidFill>
                  <a:schemeClr val="accent3"/>
                </a:solidFill>
              </a:defRPr>
            </a:lvl1pPr>
          </a:lstStyle>
          <a:p>
            <a:r>
              <a:rPr lang="en-US"/>
              <a:t>Click to edit title</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EC8D00-0A73-44DE-A0DB-A53972AE5CF1}" type="slidenum">
              <a:rPr lang="en-US" smtClean="0"/>
              <a:t>‹#›</a:t>
            </a:fld>
            <a:endParaRPr lang="en-US"/>
          </a:p>
        </p:txBody>
      </p:sp>
      <p:sp>
        <p:nvSpPr>
          <p:cNvPr id="9" name="Text Placeholder 3">
            <a:extLst>
              <a:ext uri="{FF2B5EF4-FFF2-40B4-BE49-F238E27FC236}">
                <a16:creationId xmlns:a16="http://schemas.microsoft.com/office/drawing/2014/main" id="{FFAA0EEA-B400-E647-556F-2C450DCADD64}"/>
              </a:ext>
            </a:extLst>
          </p:cNvPr>
          <p:cNvSpPr>
            <a:spLocks noGrp="1"/>
          </p:cNvSpPr>
          <p:nvPr>
            <p:ph type="body" sz="half" idx="13"/>
          </p:nvPr>
        </p:nvSpPr>
        <p:spPr>
          <a:xfrm>
            <a:off x="5558219" y="4378755"/>
            <a:ext cx="16505274" cy="6708345"/>
          </a:xfrm>
        </p:spPr>
        <p:txBody>
          <a:bodyPr/>
          <a:lstStyle>
            <a:lvl1pPr marL="0" indent="0">
              <a:lnSpc>
                <a:spcPts val="4300"/>
              </a:lnSpc>
              <a:spcAft>
                <a:spcPts val="5000"/>
              </a:spcAft>
              <a:buNone/>
              <a:defRPr sz="3600"/>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a:t>Click to edit Master text styles</a:t>
            </a:r>
          </a:p>
        </p:txBody>
      </p:sp>
      <p:sp>
        <p:nvSpPr>
          <p:cNvPr id="13" name="Text Placeholder 3">
            <a:extLst>
              <a:ext uri="{FF2B5EF4-FFF2-40B4-BE49-F238E27FC236}">
                <a16:creationId xmlns:a16="http://schemas.microsoft.com/office/drawing/2014/main" id="{4FDED661-D715-9A48-3E01-F365E083A5ED}"/>
              </a:ext>
            </a:extLst>
          </p:cNvPr>
          <p:cNvSpPr>
            <a:spLocks noGrp="1"/>
          </p:cNvSpPr>
          <p:nvPr>
            <p:ph type="body" sz="half" idx="2" hasCustomPrompt="1"/>
          </p:nvPr>
        </p:nvSpPr>
        <p:spPr>
          <a:xfrm>
            <a:off x="2995864" y="4163124"/>
            <a:ext cx="2317770" cy="6923976"/>
          </a:xfrm>
        </p:spPr>
        <p:txBody>
          <a:bodyPr/>
          <a:lstStyle>
            <a:lvl1pPr marL="0" indent="0" algn="r">
              <a:lnSpc>
                <a:spcPts val="6600"/>
              </a:lnSpc>
              <a:spcAft>
                <a:spcPts val="2700"/>
              </a:spcAft>
              <a:buNone/>
              <a:defRPr sz="5500" b="0" i="0">
                <a:solidFill>
                  <a:schemeClr val="accent1"/>
                </a:solidFill>
                <a:latin typeface="Outfit Medium" pitchFamily="2" charset="0"/>
              </a:defRPr>
            </a:lvl1pPr>
            <a:lvl2pPr marL="914171" indent="0">
              <a:buNone/>
              <a:defRPr sz="2799"/>
            </a:lvl2pPr>
            <a:lvl3pPr marL="1828343" indent="0">
              <a:buNone/>
              <a:defRPr sz="2399"/>
            </a:lvl3pPr>
            <a:lvl4pPr marL="2742514" indent="0">
              <a:buNone/>
              <a:defRPr sz="2000"/>
            </a:lvl4pPr>
            <a:lvl5pPr marL="3656686" indent="0">
              <a:buNone/>
              <a:defRPr sz="2000"/>
            </a:lvl5pPr>
            <a:lvl6pPr marL="4570857" indent="0">
              <a:buNone/>
              <a:defRPr sz="2000"/>
            </a:lvl6pPr>
            <a:lvl7pPr marL="5485028" indent="0">
              <a:buNone/>
              <a:defRPr sz="2000"/>
            </a:lvl7pPr>
            <a:lvl8pPr marL="6399200" indent="0">
              <a:buNone/>
              <a:defRPr sz="2000"/>
            </a:lvl8pPr>
            <a:lvl9pPr marL="7313371" indent="0">
              <a:buNone/>
              <a:defRPr sz="2000"/>
            </a:lvl9pPr>
          </a:lstStyle>
          <a:p>
            <a:pPr lvl="0"/>
            <a:r>
              <a:rPr lang="en-US"/>
              <a:t>00</a:t>
            </a:r>
          </a:p>
        </p:txBody>
      </p:sp>
    </p:spTree>
    <p:extLst>
      <p:ext uri="{BB962C8B-B14F-4D97-AF65-F5344CB8AC3E}">
        <p14:creationId xmlns:p14="http://schemas.microsoft.com/office/powerpoint/2010/main" val="1679755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4" name="Freeform 23">
            <a:extLst>
              <a:ext uri="{FF2B5EF4-FFF2-40B4-BE49-F238E27FC236}">
                <a16:creationId xmlns:a16="http://schemas.microsoft.com/office/drawing/2014/main" id="{7465A933-3FAE-A5EE-1FAF-C1B015C43545}"/>
              </a:ext>
            </a:extLst>
          </p:cNvPr>
          <p:cNvSpPr/>
          <p:nvPr/>
        </p:nvSpPr>
        <p:spPr>
          <a:xfrm>
            <a:off x="0" y="0"/>
            <a:ext cx="24384000" cy="3688079"/>
          </a:xfrm>
          <a:custGeom>
            <a:avLst/>
            <a:gdLst>
              <a:gd name="connsiteX0" fmla="*/ 0 w 24384000"/>
              <a:gd name="connsiteY0" fmla="*/ 0 h 3688079"/>
              <a:gd name="connsiteX1" fmla="*/ 24384000 w 24384000"/>
              <a:gd name="connsiteY1" fmla="*/ 0 h 3688079"/>
              <a:gd name="connsiteX2" fmla="*/ 24384000 w 24384000"/>
              <a:gd name="connsiteY2" fmla="*/ 3688080 h 3688079"/>
              <a:gd name="connsiteX3" fmla="*/ 0 w 24384000"/>
              <a:gd name="connsiteY3" fmla="*/ 3688080 h 3688079"/>
            </a:gdLst>
            <a:ahLst/>
            <a:cxnLst>
              <a:cxn ang="0">
                <a:pos x="connsiteX0" y="connsiteY0"/>
              </a:cxn>
              <a:cxn ang="0">
                <a:pos x="connsiteX1" y="connsiteY1"/>
              </a:cxn>
              <a:cxn ang="0">
                <a:pos x="connsiteX2" y="connsiteY2"/>
              </a:cxn>
              <a:cxn ang="0">
                <a:pos x="connsiteX3" y="connsiteY3"/>
              </a:cxn>
            </a:cxnLst>
            <a:rect l="l" t="t" r="r" b="b"/>
            <a:pathLst>
              <a:path w="24384000" h="3688079">
                <a:moveTo>
                  <a:pt x="0" y="0"/>
                </a:moveTo>
                <a:lnTo>
                  <a:pt x="24384000" y="0"/>
                </a:lnTo>
                <a:lnTo>
                  <a:pt x="24384000" y="3688080"/>
                </a:lnTo>
                <a:lnTo>
                  <a:pt x="0" y="3688080"/>
                </a:lnTo>
                <a:close/>
              </a:path>
            </a:pathLst>
          </a:custGeom>
          <a:solidFill>
            <a:schemeClr val="accent4"/>
          </a:solidFill>
          <a:ln w="12700" cap="flat">
            <a:noFill/>
            <a:prstDash val="solid"/>
            <a:miter/>
          </a:ln>
        </p:spPr>
        <p:txBody>
          <a:bodyPr rtlCol="0" anchor="ctr"/>
          <a:lstStyle/>
          <a:p>
            <a:endParaRPr lang="en-US"/>
          </a:p>
        </p:txBody>
      </p:sp>
      <p:sp>
        <p:nvSpPr>
          <p:cNvPr id="2" name="Title 1"/>
          <p:cNvSpPr>
            <a:spLocks noGrp="1"/>
          </p:cNvSpPr>
          <p:nvPr>
            <p:ph type="title"/>
          </p:nvPr>
        </p:nvSpPr>
        <p:spPr>
          <a:xfrm>
            <a:off x="722376" y="713232"/>
            <a:ext cx="19106836" cy="1544376"/>
          </a:xfrm>
        </p:spPr>
        <p:txBody>
          <a:bodyPr/>
          <a:lstStyle>
            <a:lvl1pPr>
              <a:defRPr>
                <a:solidFill>
                  <a:schemeClr val="accent3"/>
                </a:solidFill>
              </a:defRPr>
            </a:lvl1pPr>
          </a:lstStyle>
          <a:p>
            <a:r>
              <a:rPr lang="en-US"/>
              <a:t>Click to edit Master title style</a:t>
            </a:r>
          </a:p>
        </p:txBody>
      </p:sp>
      <p:sp>
        <p:nvSpPr>
          <p:cNvPr id="3" name="Text Placeholder 2"/>
          <p:cNvSpPr>
            <a:spLocks noGrp="1"/>
          </p:cNvSpPr>
          <p:nvPr>
            <p:ph type="body" idx="1" hasCustomPrompt="1"/>
          </p:nvPr>
        </p:nvSpPr>
        <p:spPr>
          <a:xfrm>
            <a:off x="9195037" y="5322035"/>
            <a:ext cx="6217920" cy="810683"/>
          </a:xfrm>
        </p:spPr>
        <p:txBody>
          <a:bodyPr anchor="b"/>
          <a:lstStyle>
            <a:lvl1pPr marL="0" indent="0">
              <a:lnSpc>
                <a:spcPts val="5760"/>
              </a:lnSpc>
              <a:buNone/>
              <a:defRPr sz="4600" b="0" i="0">
                <a:latin typeface="Outfit Medium" pitchFamily="2" charset="0"/>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5" name="Text Placeholder 4"/>
          <p:cNvSpPr>
            <a:spLocks noGrp="1"/>
          </p:cNvSpPr>
          <p:nvPr>
            <p:ph type="body" sz="quarter" idx="3" hasCustomPrompt="1"/>
          </p:nvPr>
        </p:nvSpPr>
        <p:spPr>
          <a:xfrm>
            <a:off x="16648168" y="5322035"/>
            <a:ext cx="6217920" cy="810683"/>
          </a:xfrm>
        </p:spPr>
        <p:txBody>
          <a:bodyPr anchor="b"/>
          <a:lstStyle>
            <a:lvl1pPr marL="0" indent="0">
              <a:lnSpc>
                <a:spcPts val="5760"/>
              </a:lnSpc>
              <a:buNone/>
              <a:defRPr sz="4600" b="0" i="0">
                <a:latin typeface="Outfit Medium" pitchFamily="2" charset="0"/>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EC8D00-0A73-44DE-A0DB-A53972AE5CF1}" type="slidenum">
              <a:rPr lang="en-US" smtClean="0"/>
              <a:t>‹#›</a:t>
            </a:fld>
            <a:endParaRPr lang="en-US"/>
          </a:p>
        </p:txBody>
      </p:sp>
      <p:sp>
        <p:nvSpPr>
          <p:cNvPr id="11" name="Text Placeholder 12">
            <a:extLst>
              <a:ext uri="{FF2B5EF4-FFF2-40B4-BE49-F238E27FC236}">
                <a16:creationId xmlns:a16="http://schemas.microsoft.com/office/drawing/2014/main" id="{7E45552F-A9EB-E1F5-9C48-3F551635CC51}"/>
              </a:ext>
            </a:extLst>
          </p:cNvPr>
          <p:cNvSpPr>
            <a:spLocks noGrp="1"/>
          </p:cNvSpPr>
          <p:nvPr>
            <p:ph type="body" sz="quarter" idx="38" hasCustomPrompt="1"/>
          </p:nvPr>
        </p:nvSpPr>
        <p:spPr>
          <a:xfrm>
            <a:off x="722376" y="1901189"/>
            <a:ext cx="19106836" cy="871447"/>
          </a:xfrm>
        </p:spPr>
        <p:txBody>
          <a:bodyPr lIns="0" tIns="0" rIns="0" bIns="0" anchor="b" anchorCtr="0">
            <a:noAutofit/>
          </a:bodyPr>
          <a:lstStyle>
            <a:lvl1pPr marL="0" indent="0" algn="l">
              <a:lnSpc>
                <a:spcPts val="4000"/>
              </a:lnSpc>
              <a:spcAft>
                <a:spcPts val="0"/>
              </a:spcAft>
              <a:buNone/>
              <a:defRPr lang="en-US" sz="4600" b="0" i="0" kern="1200" dirty="0">
                <a:solidFill>
                  <a:schemeClr val="accent3"/>
                </a:solidFill>
                <a:latin typeface="Outfit Medium" pitchFamily="2" charset="0"/>
                <a:ea typeface="+mn-ea"/>
                <a:cs typeface="+mn-cs"/>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content title</a:t>
            </a:r>
          </a:p>
        </p:txBody>
      </p:sp>
      <p:sp>
        <p:nvSpPr>
          <p:cNvPr id="19" name="Picture Placeholder 18">
            <a:extLst>
              <a:ext uri="{FF2B5EF4-FFF2-40B4-BE49-F238E27FC236}">
                <a16:creationId xmlns:a16="http://schemas.microsoft.com/office/drawing/2014/main" id="{94FFAF22-F5FE-D132-5981-992C93349371}"/>
              </a:ext>
            </a:extLst>
          </p:cNvPr>
          <p:cNvSpPr>
            <a:spLocks noGrp="1"/>
          </p:cNvSpPr>
          <p:nvPr>
            <p:ph type="pic" sz="quarter" idx="39"/>
          </p:nvPr>
        </p:nvSpPr>
        <p:spPr>
          <a:xfrm>
            <a:off x="1519119" y="5557335"/>
            <a:ext cx="6080761" cy="5135881"/>
          </a:xfrm>
          <a:custGeom>
            <a:avLst/>
            <a:gdLst>
              <a:gd name="connsiteX0" fmla="*/ 685800 w 6080761"/>
              <a:gd name="connsiteY0" fmla="*/ 0 h 5135881"/>
              <a:gd name="connsiteX1" fmla="*/ 5394961 w 6080761"/>
              <a:gd name="connsiteY1" fmla="*/ 0 h 5135881"/>
              <a:gd name="connsiteX2" fmla="*/ 6080761 w 6080761"/>
              <a:gd name="connsiteY2" fmla="*/ 685800 h 5135881"/>
              <a:gd name="connsiteX3" fmla="*/ 6080761 w 6080761"/>
              <a:gd name="connsiteY3" fmla="*/ 4450081 h 5135881"/>
              <a:gd name="connsiteX4" fmla="*/ 5394961 w 6080761"/>
              <a:gd name="connsiteY4" fmla="*/ 5135881 h 5135881"/>
              <a:gd name="connsiteX5" fmla="*/ 685800 w 6080761"/>
              <a:gd name="connsiteY5" fmla="*/ 5135881 h 5135881"/>
              <a:gd name="connsiteX6" fmla="*/ 0 w 6080761"/>
              <a:gd name="connsiteY6" fmla="*/ 4450081 h 5135881"/>
              <a:gd name="connsiteX7" fmla="*/ 0 w 6080761"/>
              <a:gd name="connsiteY7" fmla="*/ 685800 h 5135881"/>
              <a:gd name="connsiteX8" fmla="*/ 685800 w 6080761"/>
              <a:gd name="connsiteY8" fmla="*/ 0 h 5135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80761" h="5135881">
                <a:moveTo>
                  <a:pt x="685800" y="0"/>
                </a:moveTo>
                <a:lnTo>
                  <a:pt x="5394961" y="0"/>
                </a:lnTo>
                <a:cubicBezTo>
                  <a:pt x="5773420" y="0"/>
                  <a:pt x="6080761" y="307340"/>
                  <a:pt x="6080761" y="685800"/>
                </a:cubicBezTo>
                <a:lnTo>
                  <a:pt x="6080761" y="4450081"/>
                </a:lnTo>
                <a:cubicBezTo>
                  <a:pt x="6080761" y="4828540"/>
                  <a:pt x="5773420" y="5135881"/>
                  <a:pt x="5394961" y="5135881"/>
                </a:cubicBezTo>
                <a:lnTo>
                  <a:pt x="685800" y="5135881"/>
                </a:lnTo>
                <a:cubicBezTo>
                  <a:pt x="307340" y="5135881"/>
                  <a:pt x="0" y="4828540"/>
                  <a:pt x="0" y="4450081"/>
                </a:cubicBezTo>
                <a:lnTo>
                  <a:pt x="0" y="685800"/>
                </a:lnTo>
                <a:cubicBezTo>
                  <a:pt x="0" y="307340"/>
                  <a:pt x="307340" y="0"/>
                  <a:pt x="685800" y="0"/>
                </a:cubicBezTo>
                <a:close/>
              </a:path>
            </a:pathLst>
          </a:custGeom>
          <a:solidFill>
            <a:schemeClr val="bg1">
              <a:lumMod val="85000"/>
            </a:schemeClr>
          </a:solidFill>
        </p:spPr>
        <p:txBody>
          <a:bodyPr wrap="square">
            <a:noAutofit/>
          </a:bodyPr>
          <a:lstStyle>
            <a:lvl1pPr>
              <a:defRPr sz="2800"/>
            </a:lvl1pPr>
          </a:lstStyle>
          <a:p>
            <a:r>
              <a:rPr lang="en-US"/>
              <a:t>Click icon to add picture</a:t>
            </a:r>
          </a:p>
        </p:txBody>
      </p:sp>
      <p:sp>
        <p:nvSpPr>
          <p:cNvPr id="25" name="Freeform 24">
            <a:extLst>
              <a:ext uri="{FF2B5EF4-FFF2-40B4-BE49-F238E27FC236}">
                <a16:creationId xmlns:a16="http://schemas.microsoft.com/office/drawing/2014/main" id="{4F8E91F0-8804-A39D-222A-954EC28AC548}"/>
              </a:ext>
            </a:extLst>
          </p:cNvPr>
          <p:cNvSpPr/>
          <p:nvPr/>
        </p:nvSpPr>
        <p:spPr>
          <a:xfrm>
            <a:off x="20582889" y="762000"/>
            <a:ext cx="2277110" cy="2278379"/>
          </a:xfrm>
          <a:custGeom>
            <a:avLst/>
            <a:gdLst>
              <a:gd name="connsiteX0" fmla="*/ 1996441 w 2277110"/>
              <a:gd name="connsiteY0" fmla="*/ 2278380 h 2278379"/>
              <a:gd name="connsiteX1" fmla="*/ 280671 w 2277110"/>
              <a:gd name="connsiteY1" fmla="*/ 2278380 h 2278379"/>
              <a:gd name="connsiteX2" fmla="*/ 0 w 2277110"/>
              <a:gd name="connsiteY2" fmla="*/ 1997710 h 2278379"/>
              <a:gd name="connsiteX3" fmla="*/ 0 w 2277110"/>
              <a:gd name="connsiteY3" fmla="*/ 280670 h 2278379"/>
              <a:gd name="connsiteX4" fmla="*/ 280671 w 2277110"/>
              <a:gd name="connsiteY4" fmla="*/ 0 h 2278379"/>
              <a:gd name="connsiteX5" fmla="*/ 1996441 w 2277110"/>
              <a:gd name="connsiteY5" fmla="*/ 0 h 2278379"/>
              <a:gd name="connsiteX6" fmla="*/ 2277111 w 2277110"/>
              <a:gd name="connsiteY6" fmla="*/ 280670 h 2278379"/>
              <a:gd name="connsiteX7" fmla="*/ 2277111 w 2277110"/>
              <a:gd name="connsiteY7" fmla="*/ 1996440 h 2278379"/>
              <a:gd name="connsiteX8" fmla="*/ 1996441 w 2277110"/>
              <a:gd name="connsiteY8" fmla="*/ 2278380 h 2278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77110" h="2278379">
                <a:moveTo>
                  <a:pt x="1996441" y="2278380"/>
                </a:moveTo>
                <a:lnTo>
                  <a:pt x="280671" y="2278380"/>
                </a:lnTo>
                <a:cubicBezTo>
                  <a:pt x="125730" y="2278380"/>
                  <a:pt x="0" y="2152650"/>
                  <a:pt x="0" y="1997710"/>
                </a:cubicBezTo>
                <a:lnTo>
                  <a:pt x="0" y="280670"/>
                </a:lnTo>
                <a:cubicBezTo>
                  <a:pt x="0" y="125730"/>
                  <a:pt x="125730" y="0"/>
                  <a:pt x="280671" y="0"/>
                </a:cubicBezTo>
                <a:lnTo>
                  <a:pt x="1996441" y="0"/>
                </a:lnTo>
                <a:cubicBezTo>
                  <a:pt x="2151380" y="0"/>
                  <a:pt x="2277111" y="125730"/>
                  <a:pt x="2277111" y="280670"/>
                </a:cubicBezTo>
                <a:lnTo>
                  <a:pt x="2277111" y="1996440"/>
                </a:lnTo>
                <a:cubicBezTo>
                  <a:pt x="2277111" y="2152650"/>
                  <a:pt x="2151380" y="2278380"/>
                  <a:pt x="1996441" y="2278380"/>
                </a:cubicBezTo>
                <a:close/>
              </a:path>
            </a:pathLst>
          </a:custGeom>
          <a:solidFill>
            <a:srgbClr val="EEECFD"/>
          </a:solidFill>
          <a:ln w="12700" cap="flat">
            <a:noFill/>
            <a:prstDash val="solid"/>
            <a:miter/>
          </a:ln>
        </p:spPr>
        <p:txBody>
          <a:bodyPr rtlCol="0" anchor="ctr"/>
          <a:lstStyle/>
          <a:p>
            <a:endParaRPr lang="en-US"/>
          </a:p>
        </p:txBody>
      </p:sp>
      <p:sp>
        <p:nvSpPr>
          <p:cNvPr id="26" name="Text Placeholder 4">
            <a:extLst>
              <a:ext uri="{FF2B5EF4-FFF2-40B4-BE49-F238E27FC236}">
                <a16:creationId xmlns:a16="http://schemas.microsoft.com/office/drawing/2014/main" id="{A7C877EA-F3CE-4532-4C0E-16CCB5BB900A}"/>
              </a:ext>
            </a:extLst>
          </p:cNvPr>
          <p:cNvSpPr>
            <a:spLocks noGrp="1"/>
          </p:cNvSpPr>
          <p:nvPr>
            <p:ph type="body" sz="quarter" idx="40" hasCustomPrompt="1"/>
          </p:nvPr>
        </p:nvSpPr>
        <p:spPr>
          <a:xfrm>
            <a:off x="9195037" y="6198956"/>
            <a:ext cx="6217920" cy="4911955"/>
          </a:xfrm>
        </p:spPr>
        <p:txBody>
          <a:bodyPr anchor="t" anchorCtr="0"/>
          <a:lstStyle>
            <a:lvl1pPr marL="0" indent="0">
              <a:lnSpc>
                <a:spcPts val="5150"/>
              </a:lnSpc>
              <a:buNone/>
              <a:defRPr sz="3600" b="0" i="0">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27" name="Text Placeholder 4">
            <a:extLst>
              <a:ext uri="{FF2B5EF4-FFF2-40B4-BE49-F238E27FC236}">
                <a16:creationId xmlns:a16="http://schemas.microsoft.com/office/drawing/2014/main" id="{B8F19075-ADA4-78AB-8ABB-638B0E1401CB}"/>
              </a:ext>
            </a:extLst>
          </p:cNvPr>
          <p:cNvSpPr>
            <a:spLocks noGrp="1"/>
          </p:cNvSpPr>
          <p:nvPr>
            <p:ph type="body" sz="quarter" idx="41" hasCustomPrompt="1"/>
          </p:nvPr>
        </p:nvSpPr>
        <p:spPr>
          <a:xfrm>
            <a:off x="16648168" y="6198956"/>
            <a:ext cx="6217920" cy="4911955"/>
          </a:xfrm>
        </p:spPr>
        <p:txBody>
          <a:bodyPr anchor="t" anchorCtr="0"/>
          <a:lstStyle>
            <a:lvl1pPr marL="0" indent="0">
              <a:lnSpc>
                <a:spcPts val="5150"/>
              </a:lnSpc>
              <a:buNone/>
              <a:defRPr sz="3600" b="0" i="0">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Tree>
    <p:extLst>
      <p:ext uri="{BB962C8B-B14F-4D97-AF65-F5344CB8AC3E}">
        <p14:creationId xmlns:p14="http://schemas.microsoft.com/office/powerpoint/2010/main" val="24567359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ntent">
    <p:spTree>
      <p:nvGrpSpPr>
        <p:cNvPr id="1" name=""/>
        <p:cNvGrpSpPr/>
        <p:nvPr/>
      </p:nvGrpSpPr>
      <p:grpSpPr>
        <a:xfrm>
          <a:off x="0" y="0"/>
          <a:ext cx="0" cy="0"/>
          <a:chOff x="0" y="0"/>
          <a:chExt cx="0" cy="0"/>
        </a:xfrm>
      </p:grpSpPr>
      <p:sp>
        <p:nvSpPr>
          <p:cNvPr id="14" name="Freeform 13">
            <a:extLst>
              <a:ext uri="{FF2B5EF4-FFF2-40B4-BE49-F238E27FC236}">
                <a16:creationId xmlns:a16="http://schemas.microsoft.com/office/drawing/2014/main" id="{0B62AF3C-4B27-EE0B-7B20-D1B2A268CC5B}"/>
              </a:ext>
            </a:extLst>
          </p:cNvPr>
          <p:cNvSpPr/>
          <p:nvPr/>
        </p:nvSpPr>
        <p:spPr>
          <a:xfrm>
            <a:off x="0" y="0"/>
            <a:ext cx="24384000" cy="3688079"/>
          </a:xfrm>
          <a:custGeom>
            <a:avLst/>
            <a:gdLst>
              <a:gd name="connsiteX0" fmla="*/ 0 w 24384000"/>
              <a:gd name="connsiteY0" fmla="*/ 0 h 3688079"/>
              <a:gd name="connsiteX1" fmla="*/ 24384000 w 24384000"/>
              <a:gd name="connsiteY1" fmla="*/ 0 h 3688079"/>
              <a:gd name="connsiteX2" fmla="*/ 24384000 w 24384000"/>
              <a:gd name="connsiteY2" fmla="*/ 3688080 h 3688079"/>
              <a:gd name="connsiteX3" fmla="*/ 0 w 24384000"/>
              <a:gd name="connsiteY3" fmla="*/ 3688080 h 3688079"/>
            </a:gdLst>
            <a:ahLst/>
            <a:cxnLst>
              <a:cxn ang="0">
                <a:pos x="connsiteX0" y="connsiteY0"/>
              </a:cxn>
              <a:cxn ang="0">
                <a:pos x="connsiteX1" y="connsiteY1"/>
              </a:cxn>
              <a:cxn ang="0">
                <a:pos x="connsiteX2" y="connsiteY2"/>
              </a:cxn>
              <a:cxn ang="0">
                <a:pos x="connsiteX3" y="connsiteY3"/>
              </a:cxn>
            </a:cxnLst>
            <a:rect l="l" t="t" r="r" b="b"/>
            <a:pathLst>
              <a:path w="24384000" h="3688079">
                <a:moveTo>
                  <a:pt x="0" y="0"/>
                </a:moveTo>
                <a:lnTo>
                  <a:pt x="24384000" y="0"/>
                </a:lnTo>
                <a:lnTo>
                  <a:pt x="24384000" y="3688080"/>
                </a:lnTo>
                <a:lnTo>
                  <a:pt x="0" y="3688080"/>
                </a:lnTo>
                <a:close/>
              </a:path>
            </a:pathLst>
          </a:custGeom>
          <a:solidFill>
            <a:srgbClr val="FFF1D3"/>
          </a:solidFill>
          <a:ln w="642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
        <p:nvSpPr>
          <p:cNvPr id="2" name="Title 1"/>
          <p:cNvSpPr>
            <a:spLocks noGrp="1"/>
          </p:cNvSpPr>
          <p:nvPr>
            <p:ph type="title"/>
          </p:nvPr>
        </p:nvSpPr>
        <p:spPr>
          <a:xfrm>
            <a:off x="722376" y="713232"/>
            <a:ext cx="19106836" cy="1544376"/>
          </a:xfrm>
        </p:spPr>
        <p:txBody>
          <a:bodyPr/>
          <a:lstStyle>
            <a:lvl1pPr>
              <a:defRPr>
                <a:solidFill>
                  <a:schemeClr val="accent2"/>
                </a:solidFill>
              </a:defRPr>
            </a:lvl1pPr>
          </a:lstStyle>
          <a:p>
            <a:r>
              <a:rPr lang="en-US"/>
              <a:t>Click to edit Master title style</a:t>
            </a:r>
          </a:p>
        </p:txBody>
      </p:sp>
      <p:sp>
        <p:nvSpPr>
          <p:cNvPr id="3" name="Text Placeholder 2"/>
          <p:cNvSpPr>
            <a:spLocks noGrp="1"/>
          </p:cNvSpPr>
          <p:nvPr>
            <p:ph type="body" idx="1" hasCustomPrompt="1"/>
          </p:nvPr>
        </p:nvSpPr>
        <p:spPr>
          <a:xfrm>
            <a:off x="9317958" y="4463056"/>
            <a:ext cx="6513615" cy="810683"/>
          </a:xfrm>
        </p:spPr>
        <p:txBody>
          <a:bodyPr anchor="b"/>
          <a:lstStyle>
            <a:lvl1pPr marL="0" indent="0">
              <a:lnSpc>
                <a:spcPts val="5760"/>
              </a:lnSpc>
              <a:buNone/>
              <a:defRPr sz="4600" b="0" i="0">
                <a:solidFill>
                  <a:schemeClr val="accent2"/>
                </a:solidFill>
                <a:latin typeface="Outfit Medium" pitchFamily="2" charset="0"/>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5" name="Text Placeholder 4"/>
          <p:cNvSpPr>
            <a:spLocks noGrp="1"/>
          </p:cNvSpPr>
          <p:nvPr>
            <p:ph type="body" sz="quarter" idx="3" hasCustomPrompt="1"/>
          </p:nvPr>
        </p:nvSpPr>
        <p:spPr>
          <a:xfrm>
            <a:off x="16346384" y="4463056"/>
            <a:ext cx="6513615" cy="810683"/>
          </a:xfrm>
        </p:spPr>
        <p:txBody>
          <a:bodyPr anchor="b"/>
          <a:lstStyle>
            <a:lvl1pPr marL="0" indent="0">
              <a:lnSpc>
                <a:spcPts val="5760"/>
              </a:lnSpc>
              <a:buNone/>
              <a:defRPr sz="4600" b="0" i="0">
                <a:solidFill>
                  <a:schemeClr val="accent2"/>
                </a:solidFill>
                <a:latin typeface="Outfit Medium" pitchFamily="2" charset="0"/>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EC8D00-0A73-44DE-A0DB-A53972AE5CF1}" type="slidenum">
              <a:rPr lang="en-US" smtClean="0"/>
              <a:t>‹#›</a:t>
            </a:fld>
            <a:endParaRPr lang="en-US"/>
          </a:p>
        </p:txBody>
      </p:sp>
      <p:sp>
        <p:nvSpPr>
          <p:cNvPr id="11" name="Text Placeholder 12">
            <a:extLst>
              <a:ext uri="{FF2B5EF4-FFF2-40B4-BE49-F238E27FC236}">
                <a16:creationId xmlns:a16="http://schemas.microsoft.com/office/drawing/2014/main" id="{7E45552F-A9EB-E1F5-9C48-3F551635CC51}"/>
              </a:ext>
            </a:extLst>
          </p:cNvPr>
          <p:cNvSpPr>
            <a:spLocks noGrp="1"/>
          </p:cNvSpPr>
          <p:nvPr>
            <p:ph type="body" sz="quarter" idx="38" hasCustomPrompt="1"/>
          </p:nvPr>
        </p:nvSpPr>
        <p:spPr>
          <a:xfrm>
            <a:off x="722376" y="1901952"/>
            <a:ext cx="19106836" cy="868680"/>
          </a:xfrm>
        </p:spPr>
        <p:txBody>
          <a:bodyPr lIns="0" tIns="0" rIns="0" bIns="0" anchor="b" anchorCtr="0">
            <a:noAutofit/>
          </a:bodyPr>
          <a:lstStyle>
            <a:lvl1pPr marL="0" indent="0" algn="l">
              <a:lnSpc>
                <a:spcPts val="4000"/>
              </a:lnSpc>
              <a:spcAft>
                <a:spcPts val="0"/>
              </a:spcAft>
              <a:buNone/>
              <a:defRPr lang="en-US" sz="4600" b="0" i="0" kern="1200" dirty="0">
                <a:solidFill>
                  <a:schemeClr val="accent2"/>
                </a:solidFill>
                <a:latin typeface="Outfit Medium" pitchFamily="2" charset="0"/>
                <a:ea typeface="+mn-ea"/>
                <a:cs typeface="+mn-cs"/>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content title</a:t>
            </a:r>
          </a:p>
        </p:txBody>
      </p:sp>
      <p:sp>
        <p:nvSpPr>
          <p:cNvPr id="25" name="Freeform 24">
            <a:extLst>
              <a:ext uri="{FF2B5EF4-FFF2-40B4-BE49-F238E27FC236}">
                <a16:creationId xmlns:a16="http://schemas.microsoft.com/office/drawing/2014/main" id="{4F8E91F0-8804-A39D-222A-954EC28AC548}"/>
              </a:ext>
            </a:extLst>
          </p:cNvPr>
          <p:cNvSpPr/>
          <p:nvPr/>
        </p:nvSpPr>
        <p:spPr>
          <a:xfrm>
            <a:off x="20582889" y="762000"/>
            <a:ext cx="2277110" cy="2278379"/>
          </a:xfrm>
          <a:custGeom>
            <a:avLst/>
            <a:gdLst>
              <a:gd name="connsiteX0" fmla="*/ 1996441 w 2277110"/>
              <a:gd name="connsiteY0" fmla="*/ 2278380 h 2278379"/>
              <a:gd name="connsiteX1" fmla="*/ 280671 w 2277110"/>
              <a:gd name="connsiteY1" fmla="*/ 2278380 h 2278379"/>
              <a:gd name="connsiteX2" fmla="*/ 0 w 2277110"/>
              <a:gd name="connsiteY2" fmla="*/ 1997710 h 2278379"/>
              <a:gd name="connsiteX3" fmla="*/ 0 w 2277110"/>
              <a:gd name="connsiteY3" fmla="*/ 280670 h 2278379"/>
              <a:gd name="connsiteX4" fmla="*/ 280671 w 2277110"/>
              <a:gd name="connsiteY4" fmla="*/ 0 h 2278379"/>
              <a:gd name="connsiteX5" fmla="*/ 1996441 w 2277110"/>
              <a:gd name="connsiteY5" fmla="*/ 0 h 2278379"/>
              <a:gd name="connsiteX6" fmla="*/ 2277111 w 2277110"/>
              <a:gd name="connsiteY6" fmla="*/ 280670 h 2278379"/>
              <a:gd name="connsiteX7" fmla="*/ 2277111 w 2277110"/>
              <a:gd name="connsiteY7" fmla="*/ 1996440 h 2278379"/>
              <a:gd name="connsiteX8" fmla="*/ 1996441 w 2277110"/>
              <a:gd name="connsiteY8" fmla="*/ 2278380 h 2278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77110" h="2278379">
                <a:moveTo>
                  <a:pt x="1996441" y="2278380"/>
                </a:moveTo>
                <a:lnTo>
                  <a:pt x="280671" y="2278380"/>
                </a:lnTo>
                <a:cubicBezTo>
                  <a:pt x="125730" y="2278380"/>
                  <a:pt x="0" y="2152650"/>
                  <a:pt x="0" y="1997710"/>
                </a:cubicBezTo>
                <a:lnTo>
                  <a:pt x="0" y="280670"/>
                </a:lnTo>
                <a:cubicBezTo>
                  <a:pt x="0" y="125730"/>
                  <a:pt x="125730" y="0"/>
                  <a:pt x="280671" y="0"/>
                </a:cubicBezTo>
                <a:lnTo>
                  <a:pt x="1996441" y="0"/>
                </a:lnTo>
                <a:cubicBezTo>
                  <a:pt x="2151380" y="0"/>
                  <a:pt x="2277111" y="125730"/>
                  <a:pt x="2277111" y="280670"/>
                </a:cubicBezTo>
                <a:lnTo>
                  <a:pt x="2277111" y="1996440"/>
                </a:lnTo>
                <a:cubicBezTo>
                  <a:pt x="2277111" y="2152650"/>
                  <a:pt x="2151380" y="2278380"/>
                  <a:pt x="1996441" y="2278380"/>
                </a:cubicBezTo>
                <a:close/>
              </a:path>
            </a:pathLst>
          </a:custGeom>
          <a:solidFill>
            <a:srgbClr val="EEECFD"/>
          </a:solidFill>
          <a:ln w="12700"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ACF2230B-5363-1B0C-9900-E3032223A1D6}"/>
              </a:ext>
            </a:extLst>
          </p:cNvPr>
          <p:cNvSpPr/>
          <p:nvPr/>
        </p:nvSpPr>
        <p:spPr>
          <a:xfrm>
            <a:off x="20582889" y="762000"/>
            <a:ext cx="2277110" cy="2278379"/>
          </a:xfrm>
          <a:custGeom>
            <a:avLst/>
            <a:gdLst>
              <a:gd name="connsiteX0" fmla="*/ 1996441 w 2277110"/>
              <a:gd name="connsiteY0" fmla="*/ 2278380 h 2278379"/>
              <a:gd name="connsiteX1" fmla="*/ 280671 w 2277110"/>
              <a:gd name="connsiteY1" fmla="*/ 2278380 h 2278379"/>
              <a:gd name="connsiteX2" fmla="*/ 0 w 2277110"/>
              <a:gd name="connsiteY2" fmla="*/ 1997710 h 2278379"/>
              <a:gd name="connsiteX3" fmla="*/ 0 w 2277110"/>
              <a:gd name="connsiteY3" fmla="*/ 280670 h 2278379"/>
              <a:gd name="connsiteX4" fmla="*/ 280671 w 2277110"/>
              <a:gd name="connsiteY4" fmla="*/ 0 h 2278379"/>
              <a:gd name="connsiteX5" fmla="*/ 1996441 w 2277110"/>
              <a:gd name="connsiteY5" fmla="*/ 0 h 2278379"/>
              <a:gd name="connsiteX6" fmla="*/ 2277111 w 2277110"/>
              <a:gd name="connsiteY6" fmla="*/ 280670 h 2278379"/>
              <a:gd name="connsiteX7" fmla="*/ 2277111 w 2277110"/>
              <a:gd name="connsiteY7" fmla="*/ 1996440 h 2278379"/>
              <a:gd name="connsiteX8" fmla="*/ 1996441 w 2277110"/>
              <a:gd name="connsiteY8" fmla="*/ 2278380 h 2278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77110" h="2278379">
                <a:moveTo>
                  <a:pt x="1996441" y="2278380"/>
                </a:moveTo>
                <a:lnTo>
                  <a:pt x="280671" y="2278380"/>
                </a:lnTo>
                <a:cubicBezTo>
                  <a:pt x="125730" y="2278380"/>
                  <a:pt x="0" y="2152650"/>
                  <a:pt x="0" y="1997710"/>
                </a:cubicBezTo>
                <a:lnTo>
                  <a:pt x="0" y="280670"/>
                </a:lnTo>
                <a:cubicBezTo>
                  <a:pt x="0" y="125730"/>
                  <a:pt x="125730" y="0"/>
                  <a:pt x="280671" y="0"/>
                </a:cubicBezTo>
                <a:lnTo>
                  <a:pt x="1996441" y="0"/>
                </a:lnTo>
                <a:cubicBezTo>
                  <a:pt x="2151380" y="0"/>
                  <a:pt x="2277111" y="125730"/>
                  <a:pt x="2277111" y="280670"/>
                </a:cubicBezTo>
                <a:lnTo>
                  <a:pt x="2277111" y="1996440"/>
                </a:lnTo>
                <a:cubicBezTo>
                  <a:pt x="2277111" y="2152650"/>
                  <a:pt x="2151380" y="2278380"/>
                  <a:pt x="1996441" y="2278380"/>
                </a:cubicBezTo>
                <a:close/>
              </a:path>
            </a:pathLst>
          </a:custGeom>
          <a:solidFill>
            <a:schemeClr val="accent6"/>
          </a:solidFill>
          <a:ln w="12700" cap="flat">
            <a:noFill/>
            <a:prstDash val="solid"/>
            <a:miter/>
          </a:ln>
        </p:spPr>
        <p:txBody>
          <a:bodyPr rtlCol="0" anchor="ctr"/>
          <a:lstStyle/>
          <a:p>
            <a:endParaRPr lang="en-US"/>
          </a:p>
        </p:txBody>
      </p:sp>
      <p:sp>
        <p:nvSpPr>
          <p:cNvPr id="46" name="Text Placeholder 2">
            <a:extLst>
              <a:ext uri="{FF2B5EF4-FFF2-40B4-BE49-F238E27FC236}">
                <a16:creationId xmlns:a16="http://schemas.microsoft.com/office/drawing/2014/main" id="{04695916-8D84-8598-841E-57387B965A43}"/>
              </a:ext>
            </a:extLst>
          </p:cNvPr>
          <p:cNvSpPr>
            <a:spLocks noGrp="1"/>
          </p:cNvSpPr>
          <p:nvPr>
            <p:ph type="body" idx="39" hasCustomPrompt="1"/>
          </p:nvPr>
        </p:nvSpPr>
        <p:spPr>
          <a:xfrm>
            <a:off x="2289532" y="4463056"/>
            <a:ext cx="6513615" cy="810683"/>
          </a:xfrm>
        </p:spPr>
        <p:txBody>
          <a:bodyPr anchor="b"/>
          <a:lstStyle>
            <a:lvl1pPr marL="0" indent="0">
              <a:lnSpc>
                <a:spcPts val="5760"/>
              </a:lnSpc>
              <a:buNone/>
              <a:defRPr sz="4600" b="0" i="0">
                <a:solidFill>
                  <a:schemeClr val="accent2"/>
                </a:solidFill>
                <a:latin typeface="Outfit Medium" pitchFamily="2" charset="0"/>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Tree>
    <p:extLst>
      <p:ext uri="{BB962C8B-B14F-4D97-AF65-F5344CB8AC3E}">
        <p14:creationId xmlns:p14="http://schemas.microsoft.com/office/powerpoint/2010/main" val="1329618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ontent">
    <p:spTree>
      <p:nvGrpSpPr>
        <p:cNvPr id="1" name=""/>
        <p:cNvGrpSpPr/>
        <p:nvPr/>
      </p:nvGrpSpPr>
      <p:grpSpPr>
        <a:xfrm>
          <a:off x="0" y="0"/>
          <a:ext cx="0" cy="0"/>
          <a:chOff x="0" y="0"/>
          <a:chExt cx="0" cy="0"/>
        </a:xfrm>
      </p:grpSpPr>
      <p:sp>
        <p:nvSpPr>
          <p:cNvPr id="32" name="Freeform 31">
            <a:extLst>
              <a:ext uri="{FF2B5EF4-FFF2-40B4-BE49-F238E27FC236}">
                <a16:creationId xmlns:a16="http://schemas.microsoft.com/office/drawing/2014/main" id="{8AE18B26-1204-DE0E-BC5C-47BFEFBAC647}"/>
              </a:ext>
            </a:extLst>
          </p:cNvPr>
          <p:cNvSpPr/>
          <p:nvPr userDrawn="1"/>
        </p:nvSpPr>
        <p:spPr>
          <a:xfrm>
            <a:off x="-6350" y="0"/>
            <a:ext cx="24384000" cy="3688079"/>
          </a:xfrm>
          <a:custGeom>
            <a:avLst/>
            <a:gdLst>
              <a:gd name="connsiteX0" fmla="*/ 0 w 24384000"/>
              <a:gd name="connsiteY0" fmla="*/ 0 h 3688079"/>
              <a:gd name="connsiteX1" fmla="*/ 24384000 w 24384000"/>
              <a:gd name="connsiteY1" fmla="*/ 0 h 3688079"/>
              <a:gd name="connsiteX2" fmla="*/ 24384000 w 24384000"/>
              <a:gd name="connsiteY2" fmla="*/ 3688080 h 3688079"/>
              <a:gd name="connsiteX3" fmla="*/ 0 w 24384000"/>
              <a:gd name="connsiteY3" fmla="*/ 3688080 h 3688079"/>
            </a:gdLst>
            <a:ahLst/>
            <a:cxnLst>
              <a:cxn ang="0">
                <a:pos x="connsiteX0" y="connsiteY0"/>
              </a:cxn>
              <a:cxn ang="0">
                <a:pos x="connsiteX1" y="connsiteY1"/>
              </a:cxn>
              <a:cxn ang="0">
                <a:pos x="connsiteX2" y="connsiteY2"/>
              </a:cxn>
              <a:cxn ang="0">
                <a:pos x="connsiteX3" y="connsiteY3"/>
              </a:cxn>
            </a:cxnLst>
            <a:rect l="l" t="t" r="r" b="b"/>
            <a:pathLst>
              <a:path w="24384000" h="3688079">
                <a:moveTo>
                  <a:pt x="0" y="0"/>
                </a:moveTo>
                <a:lnTo>
                  <a:pt x="24384000" y="0"/>
                </a:lnTo>
                <a:lnTo>
                  <a:pt x="24384000" y="3688080"/>
                </a:lnTo>
                <a:lnTo>
                  <a:pt x="0" y="3688080"/>
                </a:lnTo>
                <a:close/>
              </a:path>
            </a:pathLst>
          </a:custGeom>
          <a:solidFill>
            <a:srgbClr val="EEECFD"/>
          </a:solidFill>
          <a:ln w="12700" cap="flat">
            <a:noFill/>
            <a:prstDash val="solid"/>
            <a:miter/>
          </a:ln>
        </p:spPr>
        <p:txBody>
          <a:bodyPr rtlCol="0" anchor="ctr"/>
          <a:lstStyle/>
          <a:p>
            <a:endParaRPr lang="en-US"/>
          </a:p>
        </p:txBody>
      </p:sp>
      <p:sp>
        <p:nvSpPr>
          <p:cNvPr id="2" name="Title 1"/>
          <p:cNvSpPr>
            <a:spLocks noGrp="1"/>
          </p:cNvSpPr>
          <p:nvPr>
            <p:ph type="title"/>
          </p:nvPr>
        </p:nvSpPr>
        <p:spPr>
          <a:xfrm>
            <a:off x="722376" y="713232"/>
            <a:ext cx="19106836" cy="1544376"/>
          </a:xfrm>
        </p:spPr>
        <p:txBody>
          <a:bodyPr/>
          <a:lstStyle>
            <a:lvl1pPr>
              <a:defRPr>
                <a:solidFill>
                  <a:schemeClr val="accent2"/>
                </a:solidFill>
              </a:defRPr>
            </a:lvl1pPr>
          </a:lstStyle>
          <a:p>
            <a:r>
              <a:rPr lang="en-US"/>
              <a:t>Click to edit Master title style</a:t>
            </a:r>
          </a:p>
        </p:txBody>
      </p:sp>
      <p:sp>
        <p:nvSpPr>
          <p:cNvPr id="3" name="Text Placeholder 2"/>
          <p:cNvSpPr>
            <a:spLocks noGrp="1"/>
          </p:cNvSpPr>
          <p:nvPr>
            <p:ph type="body" idx="1" hasCustomPrompt="1"/>
          </p:nvPr>
        </p:nvSpPr>
        <p:spPr>
          <a:xfrm>
            <a:off x="4567175" y="8226483"/>
            <a:ext cx="6513615" cy="810683"/>
          </a:xfrm>
        </p:spPr>
        <p:txBody>
          <a:bodyPr anchor="b"/>
          <a:lstStyle>
            <a:lvl1pPr marL="0" indent="0">
              <a:lnSpc>
                <a:spcPts val="5760"/>
              </a:lnSpc>
              <a:buNone/>
              <a:defRPr sz="4600" b="0" i="0">
                <a:solidFill>
                  <a:schemeClr val="accent2"/>
                </a:solidFill>
                <a:latin typeface="Outfit Medium" pitchFamily="2" charset="0"/>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5" name="Text Placeholder 4"/>
          <p:cNvSpPr>
            <a:spLocks noGrp="1"/>
          </p:cNvSpPr>
          <p:nvPr>
            <p:ph type="body" sz="quarter" idx="3" hasCustomPrompt="1"/>
          </p:nvPr>
        </p:nvSpPr>
        <p:spPr>
          <a:xfrm>
            <a:off x="15241083" y="5515998"/>
            <a:ext cx="6513615" cy="810683"/>
          </a:xfrm>
        </p:spPr>
        <p:txBody>
          <a:bodyPr anchor="b"/>
          <a:lstStyle>
            <a:lvl1pPr marL="0" indent="0">
              <a:lnSpc>
                <a:spcPts val="5760"/>
              </a:lnSpc>
              <a:buNone/>
              <a:defRPr sz="4600" b="0" i="0">
                <a:solidFill>
                  <a:schemeClr val="accent2"/>
                </a:solidFill>
                <a:latin typeface="Outfit Medium" pitchFamily="2" charset="0"/>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EC8D00-0A73-44DE-A0DB-A53972AE5CF1}" type="slidenum">
              <a:rPr lang="en-US" smtClean="0"/>
              <a:t>‹#›</a:t>
            </a:fld>
            <a:endParaRPr lang="en-US"/>
          </a:p>
        </p:txBody>
      </p:sp>
      <p:sp>
        <p:nvSpPr>
          <p:cNvPr id="11" name="Text Placeholder 12">
            <a:extLst>
              <a:ext uri="{FF2B5EF4-FFF2-40B4-BE49-F238E27FC236}">
                <a16:creationId xmlns:a16="http://schemas.microsoft.com/office/drawing/2014/main" id="{7E45552F-A9EB-E1F5-9C48-3F551635CC51}"/>
              </a:ext>
            </a:extLst>
          </p:cNvPr>
          <p:cNvSpPr>
            <a:spLocks noGrp="1"/>
          </p:cNvSpPr>
          <p:nvPr>
            <p:ph type="body" sz="quarter" idx="38" hasCustomPrompt="1"/>
          </p:nvPr>
        </p:nvSpPr>
        <p:spPr>
          <a:xfrm>
            <a:off x="722376" y="1901952"/>
            <a:ext cx="19106836" cy="871447"/>
          </a:xfrm>
        </p:spPr>
        <p:txBody>
          <a:bodyPr lIns="0" tIns="0" rIns="0" bIns="0" anchor="b" anchorCtr="0">
            <a:noAutofit/>
          </a:bodyPr>
          <a:lstStyle>
            <a:lvl1pPr marL="0" indent="0" algn="l">
              <a:lnSpc>
                <a:spcPts val="4000"/>
              </a:lnSpc>
              <a:spcAft>
                <a:spcPts val="0"/>
              </a:spcAft>
              <a:buNone/>
              <a:defRPr lang="en-US" sz="4600" b="0" i="0" kern="1200" dirty="0">
                <a:solidFill>
                  <a:schemeClr val="accent2"/>
                </a:solidFill>
                <a:latin typeface="Outfit Medium" pitchFamily="2" charset="0"/>
                <a:ea typeface="+mn-ea"/>
                <a:cs typeface="+mn-cs"/>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content title</a:t>
            </a:r>
          </a:p>
        </p:txBody>
      </p:sp>
      <p:sp>
        <p:nvSpPr>
          <p:cNvPr id="25" name="Freeform 24">
            <a:extLst>
              <a:ext uri="{FF2B5EF4-FFF2-40B4-BE49-F238E27FC236}">
                <a16:creationId xmlns:a16="http://schemas.microsoft.com/office/drawing/2014/main" id="{4F8E91F0-8804-A39D-222A-954EC28AC548}"/>
              </a:ext>
            </a:extLst>
          </p:cNvPr>
          <p:cNvSpPr/>
          <p:nvPr userDrawn="1"/>
        </p:nvSpPr>
        <p:spPr>
          <a:xfrm>
            <a:off x="20582889" y="762000"/>
            <a:ext cx="2277110" cy="2278379"/>
          </a:xfrm>
          <a:custGeom>
            <a:avLst/>
            <a:gdLst>
              <a:gd name="connsiteX0" fmla="*/ 1996441 w 2277110"/>
              <a:gd name="connsiteY0" fmla="*/ 2278380 h 2278379"/>
              <a:gd name="connsiteX1" fmla="*/ 280671 w 2277110"/>
              <a:gd name="connsiteY1" fmla="*/ 2278380 h 2278379"/>
              <a:gd name="connsiteX2" fmla="*/ 0 w 2277110"/>
              <a:gd name="connsiteY2" fmla="*/ 1997710 h 2278379"/>
              <a:gd name="connsiteX3" fmla="*/ 0 w 2277110"/>
              <a:gd name="connsiteY3" fmla="*/ 280670 h 2278379"/>
              <a:gd name="connsiteX4" fmla="*/ 280671 w 2277110"/>
              <a:gd name="connsiteY4" fmla="*/ 0 h 2278379"/>
              <a:gd name="connsiteX5" fmla="*/ 1996441 w 2277110"/>
              <a:gd name="connsiteY5" fmla="*/ 0 h 2278379"/>
              <a:gd name="connsiteX6" fmla="*/ 2277111 w 2277110"/>
              <a:gd name="connsiteY6" fmla="*/ 280670 h 2278379"/>
              <a:gd name="connsiteX7" fmla="*/ 2277111 w 2277110"/>
              <a:gd name="connsiteY7" fmla="*/ 1996440 h 2278379"/>
              <a:gd name="connsiteX8" fmla="*/ 1996441 w 2277110"/>
              <a:gd name="connsiteY8" fmla="*/ 2278380 h 2278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77110" h="2278379">
                <a:moveTo>
                  <a:pt x="1996441" y="2278380"/>
                </a:moveTo>
                <a:lnTo>
                  <a:pt x="280671" y="2278380"/>
                </a:lnTo>
                <a:cubicBezTo>
                  <a:pt x="125730" y="2278380"/>
                  <a:pt x="0" y="2152650"/>
                  <a:pt x="0" y="1997710"/>
                </a:cubicBezTo>
                <a:lnTo>
                  <a:pt x="0" y="280670"/>
                </a:lnTo>
                <a:cubicBezTo>
                  <a:pt x="0" y="125730"/>
                  <a:pt x="125730" y="0"/>
                  <a:pt x="280671" y="0"/>
                </a:cubicBezTo>
                <a:lnTo>
                  <a:pt x="1996441" y="0"/>
                </a:lnTo>
                <a:cubicBezTo>
                  <a:pt x="2151380" y="0"/>
                  <a:pt x="2277111" y="125730"/>
                  <a:pt x="2277111" y="280670"/>
                </a:cubicBezTo>
                <a:lnTo>
                  <a:pt x="2277111" y="1996440"/>
                </a:lnTo>
                <a:cubicBezTo>
                  <a:pt x="2277111" y="2152650"/>
                  <a:pt x="2151380" y="2278380"/>
                  <a:pt x="1996441" y="2278380"/>
                </a:cubicBezTo>
                <a:close/>
              </a:path>
            </a:pathLst>
          </a:custGeom>
          <a:solidFill>
            <a:schemeClr val="accent1"/>
          </a:solidFill>
          <a:ln w="12700" cap="flat">
            <a:noFill/>
            <a:prstDash val="solid"/>
            <a:miter/>
          </a:ln>
        </p:spPr>
        <p:txBody>
          <a:bodyPr rtlCol="0" anchor="ctr"/>
          <a:lstStyle/>
          <a:p>
            <a:endParaRPr lang="en-US"/>
          </a:p>
        </p:txBody>
      </p:sp>
      <p:sp>
        <p:nvSpPr>
          <p:cNvPr id="46" name="Text Placeholder 2">
            <a:extLst>
              <a:ext uri="{FF2B5EF4-FFF2-40B4-BE49-F238E27FC236}">
                <a16:creationId xmlns:a16="http://schemas.microsoft.com/office/drawing/2014/main" id="{04695916-8D84-8598-841E-57387B965A43}"/>
              </a:ext>
            </a:extLst>
          </p:cNvPr>
          <p:cNvSpPr>
            <a:spLocks noGrp="1"/>
          </p:cNvSpPr>
          <p:nvPr>
            <p:ph type="body" idx="39" hasCustomPrompt="1"/>
          </p:nvPr>
        </p:nvSpPr>
        <p:spPr>
          <a:xfrm>
            <a:off x="4567175" y="5515998"/>
            <a:ext cx="6513615" cy="810683"/>
          </a:xfrm>
        </p:spPr>
        <p:txBody>
          <a:bodyPr anchor="b"/>
          <a:lstStyle>
            <a:lvl1pPr marL="0" indent="0">
              <a:lnSpc>
                <a:spcPts val="5760"/>
              </a:lnSpc>
              <a:buNone/>
              <a:defRPr sz="4600" b="0" i="0">
                <a:solidFill>
                  <a:schemeClr val="accent2"/>
                </a:solidFill>
                <a:latin typeface="Outfit Medium" pitchFamily="2" charset="0"/>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45" name="Text Placeholder 4">
            <a:extLst>
              <a:ext uri="{FF2B5EF4-FFF2-40B4-BE49-F238E27FC236}">
                <a16:creationId xmlns:a16="http://schemas.microsoft.com/office/drawing/2014/main" id="{3030D570-5E14-D484-4286-1ACA99B13B41}"/>
              </a:ext>
            </a:extLst>
          </p:cNvPr>
          <p:cNvSpPr>
            <a:spLocks noGrp="1"/>
          </p:cNvSpPr>
          <p:nvPr>
            <p:ph type="body" sz="quarter" idx="40" hasCustomPrompt="1"/>
          </p:nvPr>
        </p:nvSpPr>
        <p:spPr>
          <a:xfrm>
            <a:off x="15241083" y="8216248"/>
            <a:ext cx="6513615" cy="810683"/>
          </a:xfrm>
        </p:spPr>
        <p:txBody>
          <a:bodyPr anchor="b"/>
          <a:lstStyle>
            <a:lvl1pPr marL="0" indent="0">
              <a:lnSpc>
                <a:spcPts val="5760"/>
              </a:lnSpc>
              <a:buNone/>
              <a:defRPr sz="4600" b="0" i="0">
                <a:solidFill>
                  <a:schemeClr val="accent2"/>
                </a:solidFill>
                <a:latin typeface="Outfit Medium" pitchFamily="2" charset="0"/>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47" name="Text Placeholder 4">
            <a:extLst>
              <a:ext uri="{FF2B5EF4-FFF2-40B4-BE49-F238E27FC236}">
                <a16:creationId xmlns:a16="http://schemas.microsoft.com/office/drawing/2014/main" id="{112B5FD4-F3C3-CB7C-F7F8-2E585F1B2C8E}"/>
              </a:ext>
            </a:extLst>
          </p:cNvPr>
          <p:cNvSpPr>
            <a:spLocks noGrp="1"/>
          </p:cNvSpPr>
          <p:nvPr>
            <p:ph type="body" sz="quarter" idx="41" hasCustomPrompt="1"/>
          </p:nvPr>
        </p:nvSpPr>
        <p:spPr>
          <a:xfrm>
            <a:off x="4567175" y="6391108"/>
            <a:ext cx="6217920" cy="1763492"/>
          </a:xfrm>
        </p:spPr>
        <p:txBody>
          <a:bodyPr anchor="t" anchorCtr="0"/>
          <a:lstStyle>
            <a:lvl1pPr marL="0" indent="0">
              <a:lnSpc>
                <a:spcPts val="5150"/>
              </a:lnSpc>
              <a:buNone/>
              <a:defRPr sz="3600" b="0" i="0">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48" name="Text Placeholder 4">
            <a:extLst>
              <a:ext uri="{FF2B5EF4-FFF2-40B4-BE49-F238E27FC236}">
                <a16:creationId xmlns:a16="http://schemas.microsoft.com/office/drawing/2014/main" id="{4AA50BFE-CE37-C669-4F79-9FD6BB048B80}"/>
              </a:ext>
            </a:extLst>
          </p:cNvPr>
          <p:cNvSpPr>
            <a:spLocks noGrp="1"/>
          </p:cNvSpPr>
          <p:nvPr>
            <p:ph type="body" sz="quarter" idx="42" hasCustomPrompt="1"/>
          </p:nvPr>
        </p:nvSpPr>
        <p:spPr>
          <a:xfrm>
            <a:off x="4567175" y="9095057"/>
            <a:ext cx="6217920" cy="1763492"/>
          </a:xfrm>
        </p:spPr>
        <p:txBody>
          <a:bodyPr anchor="t" anchorCtr="0"/>
          <a:lstStyle>
            <a:lvl1pPr marL="0" indent="0">
              <a:lnSpc>
                <a:spcPts val="5150"/>
              </a:lnSpc>
              <a:buNone/>
              <a:defRPr sz="3600" b="0" i="0">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49" name="Text Placeholder 4">
            <a:extLst>
              <a:ext uri="{FF2B5EF4-FFF2-40B4-BE49-F238E27FC236}">
                <a16:creationId xmlns:a16="http://schemas.microsoft.com/office/drawing/2014/main" id="{6F4D7463-0B25-C640-F33A-0F335B5188FC}"/>
              </a:ext>
            </a:extLst>
          </p:cNvPr>
          <p:cNvSpPr>
            <a:spLocks noGrp="1"/>
          </p:cNvSpPr>
          <p:nvPr>
            <p:ph type="body" sz="quarter" idx="43" hasCustomPrompt="1"/>
          </p:nvPr>
        </p:nvSpPr>
        <p:spPr>
          <a:xfrm>
            <a:off x="15241083" y="6391108"/>
            <a:ext cx="6217920" cy="1763492"/>
          </a:xfrm>
        </p:spPr>
        <p:txBody>
          <a:bodyPr anchor="t" anchorCtr="0"/>
          <a:lstStyle>
            <a:lvl1pPr marL="0" indent="0">
              <a:lnSpc>
                <a:spcPts val="5150"/>
              </a:lnSpc>
              <a:buNone/>
              <a:defRPr sz="3600" b="0" i="0">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50" name="Text Placeholder 4">
            <a:extLst>
              <a:ext uri="{FF2B5EF4-FFF2-40B4-BE49-F238E27FC236}">
                <a16:creationId xmlns:a16="http://schemas.microsoft.com/office/drawing/2014/main" id="{32D2CFF8-029A-BE74-E40D-7E53F1E3731B}"/>
              </a:ext>
            </a:extLst>
          </p:cNvPr>
          <p:cNvSpPr>
            <a:spLocks noGrp="1"/>
          </p:cNvSpPr>
          <p:nvPr>
            <p:ph type="body" sz="quarter" idx="44" hasCustomPrompt="1"/>
          </p:nvPr>
        </p:nvSpPr>
        <p:spPr>
          <a:xfrm>
            <a:off x="15241083" y="9095057"/>
            <a:ext cx="6217920" cy="1763492"/>
          </a:xfrm>
        </p:spPr>
        <p:txBody>
          <a:bodyPr anchor="t" anchorCtr="0"/>
          <a:lstStyle>
            <a:lvl1pPr marL="0" indent="0">
              <a:lnSpc>
                <a:spcPts val="5150"/>
              </a:lnSpc>
              <a:buNone/>
              <a:defRPr sz="3600" b="0" i="0">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12" name="Picture Placeholder 11">
            <a:extLst>
              <a:ext uri="{FF2B5EF4-FFF2-40B4-BE49-F238E27FC236}">
                <a16:creationId xmlns:a16="http://schemas.microsoft.com/office/drawing/2014/main" id="{D3A19D06-880C-D1EF-3AB5-BBDA14208DD1}"/>
              </a:ext>
            </a:extLst>
          </p:cNvPr>
          <p:cNvSpPr>
            <a:spLocks noGrp="1"/>
          </p:cNvSpPr>
          <p:nvPr>
            <p:ph type="pic" sz="quarter" idx="45"/>
          </p:nvPr>
        </p:nvSpPr>
        <p:spPr>
          <a:xfrm>
            <a:off x="12190301" y="5554263"/>
            <a:ext cx="2293620" cy="2293620"/>
          </a:xfrm>
          <a:custGeom>
            <a:avLst/>
            <a:gdLst>
              <a:gd name="connsiteX0" fmla="*/ 453390 w 2293620"/>
              <a:gd name="connsiteY0" fmla="*/ 0 h 2293620"/>
              <a:gd name="connsiteX1" fmla="*/ 1840230 w 2293620"/>
              <a:gd name="connsiteY1" fmla="*/ 0 h 2293620"/>
              <a:gd name="connsiteX2" fmla="*/ 2293620 w 2293620"/>
              <a:gd name="connsiteY2" fmla="*/ 453390 h 2293620"/>
              <a:gd name="connsiteX3" fmla="*/ 2293620 w 2293620"/>
              <a:gd name="connsiteY3" fmla="*/ 1840230 h 2293620"/>
              <a:gd name="connsiteX4" fmla="*/ 1840230 w 2293620"/>
              <a:gd name="connsiteY4" fmla="*/ 2293620 h 2293620"/>
              <a:gd name="connsiteX5" fmla="*/ 453390 w 2293620"/>
              <a:gd name="connsiteY5" fmla="*/ 2293620 h 2293620"/>
              <a:gd name="connsiteX6" fmla="*/ 0 w 2293620"/>
              <a:gd name="connsiteY6" fmla="*/ 1840230 h 2293620"/>
              <a:gd name="connsiteX7" fmla="*/ 0 w 2293620"/>
              <a:gd name="connsiteY7" fmla="*/ 453390 h 2293620"/>
              <a:gd name="connsiteX8" fmla="*/ 453390 w 2293620"/>
              <a:gd name="connsiteY8" fmla="*/ 0 h 229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3620" h="2293620">
                <a:moveTo>
                  <a:pt x="453390" y="0"/>
                </a:moveTo>
                <a:lnTo>
                  <a:pt x="1840230" y="0"/>
                </a:lnTo>
                <a:cubicBezTo>
                  <a:pt x="2090420" y="0"/>
                  <a:pt x="2293620" y="203200"/>
                  <a:pt x="2293620" y="453390"/>
                </a:cubicBezTo>
                <a:lnTo>
                  <a:pt x="2293620" y="1840230"/>
                </a:lnTo>
                <a:cubicBezTo>
                  <a:pt x="2293620" y="2090420"/>
                  <a:pt x="2090420" y="2293620"/>
                  <a:pt x="1840230" y="2293620"/>
                </a:cubicBezTo>
                <a:lnTo>
                  <a:pt x="453390" y="2293620"/>
                </a:lnTo>
                <a:cubicBezTo>
                  <a:pt x="203200" y="2293620"/>
                  <a:pt x="0" y="2090420"/>
                  <a:pt x="0" y="1840230"/>
                </a:cubicBezTo>
                <a:lnTo>
                  <a:pt x="0" y="453390"/>
                </a:lnTo>
                <a:cubicBezTo>
                  <a:pt x="0" y="203200"/>
                  <a:pt x="203200" y="0"/>
                  <a:pt x="453390" y="0"/>
                </a:cubicBezTo>
                <a:close/>
              </a:path>
            </a:pathLst>
          </a:custGeom>
          <a:solidFill>
            <a:schemeClr val="bg1">
              <a:lumMod val="95000"/>
            </a:schemeClr>
          </a:solidFill>
        </p:spPr>
        <p:txBody>
          <a:bodyPr wrap="square">
            <a:noAutofit/>
          </a:bodyPr>
          <a:lstStyle/>
          <a:p>
            <a:r>
              <a:rPr lang="en-US"/>
              <a:t>Click icon to add picture</a:t>
            </a:r>
          </a:p>
        </p:txBody>
      </p:sp>
      <p:sp>
        <p:nvSpPr>
          <p:cNvPr id="13" name="Picture Placeholder 12">
            <a:extLst>
              <a:ext uri="{FF2B5EF4-FFF2-40B4-BE49-F238E27FC236}">
                <a16:creationId xmlns:a16="http://schemas.microsoft.com/office/drawing/2014/main" id="{33B3763D-C255-EED7-8229-7415064FCAF9}"/>
              </a:ext>
            </a:extLst>
          </p:cNvPr>
          <p:cNvSpPr>
            <a:spLocks noGrp="1"/>
          </p:cNvSpPr>
          <p:nvPr>
            <p:ph type="pic" sz="quarter" idx="46"/>
          </p:nvPr>
        </p:nvSpPr>
        <p:spPr>
          <a:xfrm>
            <a:off x="1526594" y="5554263"/>
            <a:ext cx="2293620" cy="2293620"/>
          </a:xfrm>
          <a:custGeom>
            <a:avLst/>
            <a:gdLst>
              <a:gd name="connsiteX0" fmla="*/ 453390 w 2293620"/>
              <a:gd name="connsiteY0" fmla="*/ 0 h 2293620"/>
              <a:gd name="connsiteX1" fmla="*/ 1840230 w 2293620"/>
              <a:gd name="connsiteY1" fmla="*/ 0 h 2293620"/>
              <a:gd name="connsiteX2" fmla="*/ 2293620 w 2293620"/>
              <a:gd name="connsiteY2" fmla="*/ 453390 h 2293620"/>
              <a:gd name="connsiteX3" fmla="*/ 2293620 w 2293620"/>
              <a:gd name="connsiteY3" fmla="*/ 1840230 h 2293620"/>
              <a:gd name="connsiteX4" fmla="*/ 1840230 w 2293620"/>
              <a:gd name="connsiteY4" fmla="*/ 2293620 h 2293620"/>
              <a:gd name="connsiteX5" fmla="*/ 453390 w 2293620"/>
              <a:gd name="connsiteY5" fmla="*/ 2293620 h 2293620"/>
              <a:gd name="connsiteX6" fmla="*/ 0 w 2293620"/>
              <a:gd name="connsiteY6" fmla="*/ 1840230 h 2293620"/>
              <a:gd name="connsiteX7" fmla="*/ 0 w 2293620"/>
              <a:gd name="connsiteY7" fmla="*/ 453390 h 2293620"/>
              <a:gd name="connsiteX8" fmla="*/ 453390 w 2293620"/>
              <a:gd name="connsiteY8" fmla="*/ 0 h 229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3620" h="2293620">
                <a:moveTo>
                  <a:pt x="453390" y="0"/>
                </a:moveTo>
                <a:lnTo>
                  <a:pt x="1840230" y="0"/>
                </a:lnTo>
                <a:cubicBezTo>
                  <a:pt x="2090420" y="0"/>
                  <a:pt x="2293620" y="203200"/>
                  <a:pt x="2293620" y="453390"/>
                </a:cubicBezTo>
                <a:lnTo>
                  <a:pt x="2293620" y="1840230"/>
                </a:lnTo>
                <a:cubicBezTo>
                  <a:pt x="2293620" y="2090420"/>
                  <a:pt x="2090420" y="2293620"/>
                  <a:pt x="1840230" y="2293620"/>
                </a:cubicBezTo>
                <a:lnTo>
                  <a:pt x="453390" y="2293620"/>
                </a:lnTo>
                <a:cubicBezTo>
                  <a:pt x="203200" y="2293620"/>
                  <a:pt x="0" y="2090420"/>
                  <a:pt x="0" y="1840230"/>
                </a:cubicBezTo>
                <a:lnTo>
                  <a:pt x="0" y="453390"/>
                </a:lnTo>
                <a:cubicBezTo>
                  <a:pt x="0" y="203200"/>
                  <a:pt x="203200" y="0"/>
                  <a:pt x="453390" y="0"/>
                </a:cubicBezTo>
                <a:close/>
              </a:path>
            </a:pathLst>
          </a:custGeom>
          <a:solidFill>
            <a:schemeClr val="bg1">
              <a:lumMod val="95000"/>
            </a:schemeClr>
          </a:solidFill>
        </p:spPr>
        <p:txBody>
          <a:bodyPr wrap="square">
            <a:noAutofit/>
          </a:bodyPr>
          <a:lstStyle/>
          <a:p>
            <a:r>
              <a:rPr lang="en-US"/>
              <a:t>Click icon to add picture</a:t>
            </a:r>
          </a:p>
        </p:txBody>
      </p:sp>
      <p:sp>
        <p:nvSpPr>
          <p:cNvPr id="14" name="Picture Placeholder 13">
            <a:extLst>
              <a:ext uri="{FF2B5EF4-FFF2-40B4-BE49-F238E27FC236}">
                <a16:creationId xmlns:a16="http://schemas.microsoft.com/office/drawing/2014/main" id="{4B378C63-28C5-E01F-4AB0-1938836AD861}"/>
              </a:ext>
            </a:extLst>
          </p:cNvPr>
          <p:cNvSpPr>
            <a:spLocks noGrp="1"/>
          </p:cNvSpPr>
          <p:nvPr>
            <p:ph type="pic" sz="quarter" idx="47"/>
          </p:nvPr>
        </p:nvSpPr>
        <p:spPr>
          <a:xfrm>
            <a:off x="12190301" y="8224590"/>
            <a:ext cx="2293620" cy="2293620"/>
          </a:xfrm>
          <a:custGeom>
            <a:avLst/>
            <a:gdLst>
              <a:gd name="connsiteX0" fmla="*/ 453390 w 2293620"/>
              <a:gd name="connsiteY0" fmla="*/ 0 h 2293620"/>
              <a:gd name="connsiteX1" fmla="*/ 1840230 w 2293620"/>
              <a:gd name="connsiteY1" fmla="*/ 0 h 2293620"/>
              <a:gd name="connsiteX2" fmla="*/ 2293620 w 2293620"/>
              <a:gd name="connsiteY2" fmla="*/ 453390 h 2293620"/>
              <a:gd name="connsiteX3" fmla="*/ 2293620 w 2293620"/>
              <a:gd name="connsiteY3" fmla="*/ 1840230 h 2293620"/>
              <a:gd name="connsiteX4" fmla="*/ 1840230 w 2293620"/>
              <a:gd name="connsiteY4" fmla="*/ 2293620 h 2293620"/>
              <a:gd name="connsiteX5" fmla="*/ 453390 w 2293620"/>
              <a:gd name="connsiteY5" fmla="*/ 2293620 h 2293620"/>
              <a:gd name="connsiteX6" fmla="*/ 0 w 2293620"/>
              <a:gd name="connsiteY6" fmla="*/ 1840230 h 2293620"/>
              <a:gd name="connsiteX7" fmla="*/ 0 w 2293620"/>
              <a:gd name="connsiteY7" fmla="*/ 453390 h 2293620"/>
              <a:gd name="connsiteX8" fmla="*/ 453390 w 2293620"/>
              <a:gd name="connsiteY8" fmla="*/ 0 h 229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3620" h="2293620">
                <a:moveTo>
                  <a:pt x="453390" y="0"/>
                </a:moveTo>
                <a:lnTo>
                  <a:pt x="1840230" y="0"/>
                </a:lnTo>
                <a:cubicBezTo>
                  <a:pt x="2090420" y="0"/>
                  <a:pt x="2293620" y="203200"/>
                  <a:pt x="2293620" y="453390"/>
                </a:cubicBezTo>
                <a:lnTo>
                  <a:pt x="2293620" y="1840230"/>
                </a:lnTo>
                <a:cubicBezTo>
                  <a:pt x="2293620" y="2090420"/>
                  <a:pt x="2090420" y="2293620"/>
                  <a:pt x="1840230" y="2293620"/>
                </a:cubicBezTo>
                <a:lnTo>
                  <a:pt x="453390" y="2293620"/>
                </a:lnTo>
                <a:cubicBezTo>
                  <a:pt x="203200" y="2293620"/>
                  <a:pt x="0" y="2090420"/>
                  <a:pt x="0" y="1840230"/>
                </a:cubicBezTo>
                <a:lnTo>
                  <a:pt x="0" y="453390"/>
                </a:lnTo>
                <a:cubicBezTo>
                  <a:pt x="0" y="203200"/>
                  <a:pt x="203200" y="0"/>
                  <a:pt x="453390" y="0"/>
                </a:cubicBezTo>
                <a:close/>
              </a:path>
            </a:pathLst>
          </a:custGeom>
          <a:solidFill>
            <a:schemeClr val="bg1">
              <a:lumMod val="95000"/>
            </a:schemeClr>
          </a:solidFill>
        </p:spPr>
        <p:txBody>
          <a:bodyPr wrap="square">
            <a:noAutofit/>
          </a:bodyPr>
          <a:lstStyle/>
          <a:p>
            <a:r>
              <a:rPr lang="en-US"/>
              <a:t>Click icon to add picture</a:t>
            </a:r>
          </a:p>
        </p:txBody>
      </p:sp>
      <p:sp>
        <p:nvSpPr>
          <p:cNvPr id="15" name="Picture Placeholder 14">
            <a:extLst>
              <a:ext uri="{FF2B5EF4-FFF2-40B4-BE49-F238E27FC236}">
                <a16:creationId xmlns:a16="http://schemas.microsoft.com/office/drawing/2014/main" id="{9117EB27-3DF4-FC30-03D3-EC8D4E159E5E}"/>
              </a:ext>
            </a:extLst>
          </p:cNvPr>
          <p:cNvSpPr>
            <a:spLocks noGrp="1"/>
          </p:cNvSpPr>
          <p:nvPr>
            <p:ph type="pic" sz="quarter" idx="48"/>
          </p:nvPr>
        </p:nvSpPr>
        <p:spPr>
          <a:xfrm>
            <a:off x="1526594" y="8224590"/>
            <a:ext cx="2293620" cy="2293620"/>
          </a:xfrm>
          <a:custGeom>
            <a:avLst/>
            <a:gdLst>
              <a:gd name="connsiteX0" fmla="*/ 453390 w 2293620"/>
              <a:gd name="connsiteY0" fmla="*/ 0 h 2293620"/>
              <a:gd name="connsiteX1" fmla="*/ 1840230 w 2293620"/>
              <a:gd name="connsiteY1" fmla="*/ 0 h 2293620"/>
              <a:gd name="connsiteX2" fmla="*/ 2293620 w 2293620"/>
              <a:gd name="connsiteY2" fmla="*/ 453390 h 2293620"/>
              <a:gd name="connsiteX3" fmla="*/ 2293620 w 2293620"/>
              <a:gd name="connsiteY3" fmla="*/ 1840230 h 2293620"/>
              <a:gd name="connsiteX4" fmla="*/ 1840230 w 2293620"/>
              <a:gd name="connsiteY4" fmla="*/ 2293620 h 2293620"/>
              <a:gd name="connsiteX5" fmla="*/ 453390 w 2293620"/>
              <a:gd name="connsiteY5" fmla="*/ 2293620 h 2293620"/>
              <a:gd name="connsiteX6" fmla="*/ 0 w 2293620"/>
              <a:gd name="connsiteY6" fmla="*/ 1840230 h 2293620"/>
              <a:gd name="connsiteX7" fmla="*/ 0 w 2293620"/>
              <a:gd name="connsiteY7" fmla="*/ 453390 h 2293620"/>
              <a:gd name="connsiteX8" fmla="*/ 453390 w 2293620"/>
              <a:gd name="connsiteY8" fmla="*/ 0 h 229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93620" h="2293620">
                <a:moveTo>
                  <a:pt x="453390" y="0"/>
                </a:moveTo>
                <a:lnTo>
                  <a:pt x="1840230" y="0"/>
                </a:lnTo>
                <a:cubicBezTo>
                  <a:pt x="2090420" y="0"/>
                  <a:pt x="2293620" y="203200"/>
                  <a:pt x="2293620" y="453390"/>
                </a:cubicBezTo>
                <a:lnTo>
                  <a:pt x="2293620" y="1840230"/>
                </a:lnTo>
                <a:cubicBezTo>
                  <a:pt x="2293620" y="2090420"/>
                  <a:pt x="2090420" y="2293620"/>
                  <a:pt x="1840230" y="2293620"/>
                </a:cubicBezTo>
                <a:lnTo>
                  <a:pt x="453390" y="2293620"/>
                </a:lnTo>
                <a:cubicBezTo>
                  <a:pt x="203200" y="2293620"/>
                  <a:pt x="0" y="2090420"/>
                  <a:pt x="0" y="1840230"/>
                </a:cubicBezTo>
                <a:lnTo>
                  <a:pt x="0" y="453390"/>
                </a:lnTo>
                <a:cubicBezTo>
                  <a:pt x="0" y="203200"/>
                  <a:pt x="203200" y="0"/>
                  <a:pt x="453390" y="0"/>
                </a:cubicBezTo>
                <a:close/>
              </a:path>
            </a:pathLst>
          </a:custGeom>
          <a:solidFill>
            <a:schemeClr val="bg1">
              <a:lumMod val="95000"/>
            </a:schemeClr>
          </a:solidFill>
        </p:spPr>
        <p:txBody>
          <a:bodyPr wrap="square">
            <a:noAutofit/>
          </a:bodyPr>
          <a:lstStyle/>
          <a:p>
            <a:r>
              <a:rPr lang="en-US"/>
              <a:t>Click icon to add picture</a:t>
            </a:r>
          </a:p>
        </p:txBody>
      </p:sp>
    </p:spTree>
    <p:extLst>
      <p:ext uri="{BB962C8B-B14F-4D97-AF65-F5344CB8AC3E}">
        <p14:creationId xmlns:p14="http://schemas.microsoft.com/office/powerpoint/2010/main" val="2460930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9DCC742C-3BCF-7F55-3671-CAED09CD6AEF}"/>
              </a:ext>
            </a:extLst>
          </p:cNvPr>
          <p:cNvSpPr/>
          <p:nvPr userDrawn="1"/>
        </p:nvSpPr>
        <p:spPr>
          <a:xfrm>
            <a:off x="-6350" y="0"/>
            <a:ext cx="24384000" cy="3688079"/>
          </a:xfrm>
          <a:custGeom>
            <a:avLst/>
            <a:gdLst>
              <a:gd name="connsiteX0" fmla="*/ 0 w 24384000"/>
              <a:gd name="connsiteY0" fmla="*/ 0 h 3688079"/>
              <a:gd name="connsiteX1" fmla="*/ 24384000 w 24384000"/>
              <a:gd name="connsiteY1" fmla="*/ 0 h 3688079"/>
              <a:gd name="connsiteX2" fmla="*/ 24384000 w 24384000"/>
              <a:gd name="connsiteY2" fmla="*/ 3688080 h 3688079"/>
              <a:gd name="connsiteX3" fmla="*/ 0 w 24384000"/>
              <a:gd name="connsiteY3" fmla="*/ 3688080 h 3688079"/>
            </a:gdLst>
            <a:ahLst/>
            <a:cxnLst>
              <a:cxn ang="0">
                <a:pos x="connsiteX0" y="connsiteY0"/>
              </a:cxn>
              <a:cxn ang="0">
                <a:pos x="connsiteX1" y="connsiteY1"/>
              </a:cxn>
              <a:cxn ang="0">
                <a:pos x="connsiteX2" y="connsiteY2"/>
              </a:cxn>
              <a:cxn ang="0">
                <a:pos x="connsiteX3" y="connsiteY3"/>
              </a:cxn>
            </a:cxnLst>
            <a:rect l="l" t="t" r="r" b="b"/>
            <a:pathLst>
              <a:path w="24384000" h="3688079">
                <a:moveTo>
                  <a:pt x="0" y="0"/>
                </a:moveTo>
                <a:lnTo>
                  <a:pt x="24384000" y="0"/>
                </a:lnTo>
                <a:lnTo>
                  <a:pt x="24384000" y="3688080"/>
                </a:lnTo>
                <a:lnTo>
                  <a:pt x="0" y="3688080"/>
                </a:lnTo>
                <a:close/>
              </a:path>
            </a:pathLst>
          </a:custGeom>
          <a:solidFill>
            <a:srgbClr val="FFE5E4"/>
          </a:solidFill>
          <a:ln w="12695" cap="flat">
            <a:noFill/>
            <a:prstDash val="solid"/>
            <a:miter/>
          </a:ln>
        </p:spPr>
        <p:txBody>
          <a:bodyPr rtlCol="0" anchor="ctr"/>
          <a:lstStyle/>
          <a:p>
            <a:pPr lvl="0"/>
            <a:endParaRPr lang="en-US"/>
          </a:p>
        </p:txBody>
      </p:sp>
      <p:sp>
        <p:nvSpPr>
          <p:cNvPr id="2" name="Title 1"/>
          <p:cNvSpPr>
            <a:spLocks noGrp="1"/>
          </p:cNvSpPr>
          <p:nvPr>
            <p:ph type="title" hasCustomPrompt="1"/>
          </p:nvPr>
        </p:nvSpPr>
        <p:spPr>
          <a:xfrm>
            <a:off x="722376" y="713232"/>
            <a:ext cx="22936816" cy="1607816"/>
          </a:xfrm>
        </p:spPr>
        <p:txBody>
          <a:bodyPr/>
          <a:lstStyle>
            <a:lvl1pPr>
              <a:defRPr>
                <a:solidFill>
                  <a:schemeClr val="accent2"/>
                </a:solidFill>
              </a:defRPr>
            </a:lvl1pPr>
          </a:lstStyle>
          <a:p>
            <a:r>
              <a:rPr lang="en-US"/>
              <a:t>Click to edit title</a:t>
            </a:r>
          </a:p>
        </p:txBody>
      </p:sp>
      <p:sp>
        <p:nvSpPr>
          <p:cNvPr id="3" name="Content Placeholder 2"/>
          <p:cNvSpPr>
            <a:spLocks noGrp="1"/>
          </p:cNvSpPr>
          <p:nvPr>
            <p:ph idx="1" hasCustomPrompt="1"/>
          </p:nvPr>
        </p:nvSpPr>
        <p:spPr>
          <a:xfrm>
            <a:off x="722376" y="3767328"/>
            <a:ext cx="22872331" cy="3307852"/>
          </a:xfr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a:solidFill>
                  <a:schemeClr val="accent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2"/>
                </a:solidFill>
              </a:defRPr>
            </a:lvl1pPr>
          </a:lstStyle>
          <a:p>
            <a:fld id="{02EC8D00-0A73-44DE-A0DB-A53972AE5CF1}" type="slidenum">
              <a:rPr lang="en-US" smtClean="0"/>
              <a:pPr/>
              <a:t>‹#›</a:t>
            </a:fld>
            <a:endParaRPr lang="en-US"/>
          </a:p>
        </p:txBody>
      </p:sp>
      <p:sp>
        <p:nvSpPr>
          <p:cNvPr id="7" name="Text Placeholder 12">
            <a:extLst>
              <a:ext uri="{FF2B5EF4-FFF2-40B4-BE49-F238E27FC236}">
                <a16:creationId xmlns:a16="http://schemas.microsoft.com/office/drawing/2014/main" id="{F30D5518-99CE-2DC1-6F08-40D892BCB3DC}"/>
              </a:ext>
            </a:extLst>
          </p:cNvPr>
          <p:cNvSpPr>
            <a:spLocks noGrp="1"/>
          </p:cNvSpPr>
          <p:nvPr>
            <p:ph type="body" sz="quarter" idx="38" hasCustomPrompt="1"/>
          </p:nvPr>
        </p:nvSpPr>
        <p:spPr>
          <a:xfrm>
            <a:off x="722376" y="1901952"/>
            <a:ext cx="22872331" cy="868680"/>
          </a:xfrm>
        </p:spPr>
        <p:txBody>
          <a:bodyPr lIns="0" tIns="0" rIns="0" bIns="0" anchor="b" anchorCtr="0">
            <a:noAutofit/>
          </a:bodyPr>
          <a:lstStyle>
            <a:lvl1pPr marL="0" indent="0" algn="l">
              <a:lnSpc>
                <a:spcPts val="4000"/>
              </a:lnSpc>
              <a:spcAft>
                <a:spcPts val="0"/>
              </a:spcAft>
              <a:buNone/>
              <a:defRPr lang="en-US" sz="4600" b="0" i="0" kern="1200" dirty="0">
                <a:solidFill>
                  <a:schemeClr val="accent2"/>
                </a:solidFill>
                <a:latin typeface="Outfit Medium" pitchFamily="2" charset="0"/>
                <a:ea typeface="+mn-ea"/>
                <a:cs typeface="+mn-cs"/>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content title</a:t>
            </a:r>
          </a:p>
        </p:txBody>
      </p:sp>
      <p:sp>
        <p:nvSpPr>
          <p:cNvPr id="8" name="Text Placeholder 2">
            <a:extLst>
              <a:ext uri="{FF2B5EF4-FFF2-40B4-BE49-F238E27FC236}">
                <a16:creationId xmlns:a16="http://schemas.microsoft.com/office/drawing/2014/main" id="{6DF04067-0324-EA57-71E5-905BC3B431F8}"/>
              </a:ext>
            </a:extLst>
          </p:cNvPr>
          <p:cNvSpPr>
            <a:spLocks noGrp="1"/>
          </p:cNvSpPr>
          <p:nvPr>
            <p:ph type="body" idx="39" hasCustomPrompt="1"/>
          </p:nvPr>
        </p:nvSpPr>
        <p:spPr>
          <a:xfrm>
            <a:off x="2052575" y="7230205"/>
            <a:ext cx="4389120" cy="578685"/>
          </a:xfrm>
        </p:spPr>
        <p:txBody>
          <a:bodyPr anchor="b"/>
          <a:lstStyle>
            <a:lvl1pPr marL="0" indent="0">
              <a:lnSpc>
                <a:spcPts val="4000"/>
              </a:lnSpc>
              <a:buNone/>
              <a:defRPr sz="3600" b="0" i="0">
                <a:solidFill>
                  <a:schemeClr val="accent4"/>
                </a:solidFill>
                <a:latin typeface="Outfit Medium" pitchFamily="2" charset="0"/>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9" name="Text Placeholder 4">
            <a:extLst>
              <a:ext uri="{FF2B5EF4-FFF2-40B4-BE49-F238E27FC236}">
                <a16:creationId xmlns:a16="http://schemas.microsoft.com/office/drawing/2014/main" id="{AA02D927-7548-4198-6E80-86ED5FA580FD}"/>
              </a:ext>
            </a:extLst>
          </p:cNvPr>
          <p:cNvSpPr>
            <a:spLocks noGrp="1"/>
          </p:cNvSpPr>
          <p:nvPr>
            <p:ph type="body" sz="quarter" idx="41" hasCustomPrompt="1"/>
          </p:nvPr>
        </p:nvSpPr>
        <p:spPr>
          <a:xfrm>
            <a:off x="2052575" y="8110331"/>
            <a:ext cx="4389120" cy="4291300"/>
          </a:xfrm>
        </p:spPr>
        <p:txBody>
          <a:bodyPr anchor="t" anchorCtr="0"/>
          <a:lstStyle>
            <a:lvl1pPr marL="252413" indent="-252413">
              <a:lnSpc>
                <a:spcPts val="4550"/>
              </a:lnSpc>
              <a:buFont typeface="Arial" panose="020B0604020202020204" pitchFamily="34" charset="0"/>
              <a:buChar char="•"/>
              <a:tabLst/>
              <a:defRPr sz="3000" b="0" i="0">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10" name="Text Placeholder 2">
            <a:extLst>
              <a:ext uri="{FF2B5EF4-FFF2-40B4-BE49-F238E27FC236}">
                <a16:creationId xmlns:a16="http://schemas.microsoft.com/office/drawing/2014/main" id="{ED437C4E-A682-28D1-1BC7-D2C99818CE81}"/>
              </a:ext>
            </a:extLst>
          </p:cNvPr>
          <p:cNvSpPr>
            <a:spLocks noGrp="1"/>
          </p:cNvSpPr>
          <p:nvPr>
            <p:ph type="body" idx="42" hasCustomPrompt="1"/>
          </p:nvPr>
        </p:nvSpPr>
        <p:spPr>
          <a:xfrm>
            <a:off x="7403803" y="7230205"/>
            <a:ext cx="4389120" cy="578685"/>
          </a:xfrm>
        </p:spPr>
        <p:txBody>
          <a:bodyPr anchor="b"/>
          <a:lstStyle>
            <a:lvl1pPr marL="0" indent="0">
              <a:lnSpc>
                <a:spcPts val="4000"/>
              </a:lnSpc>
              <a:buNone/>
              <a:defRPr sz="3600" b="0" i="0">
                <a:solidFill>
                  <a:schemeClr val="accent4"/>
                </a:solidFill>
                <a:latin typeface="Outfit Medium" pitchFamily="2" charset="0"/>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11" name="Text Placeholder 4">
            <a:extLst>
              <a:ext uri="{FF2B5EF4-FFF2-40B4-BE49-F238E27FC236}">
                <a16:creationId xmlns:a16="http://schemas.microsoft.com/office/drawing/2014/main" id="{2975815E-F132-6201-4A9E-1FF2568822BF}"/>
              </a:ext>
            </a:extLst>
          </p:cNvPr>
          <p:cNvSpPr>
            <a:spLocks noGrp="1"/>
          </p:cNvSpPr>
          <p:nvPr>
            <p:ph type="body" sz="quarter" idx="43" hasCustomPrompt="1"/>
          </p:nvPr>
        </p:nvSpPr>
        <p:spPr>
          <a:xfrm>
            <a:off x="7403803" y="8110331"/>
            <a:ext cx="4389120" cy="4291300"/>
          </a:xfrm>
        </p:spPr>
        <p:txBody>
          <a:bodyPr anchor="t" anchorCtr="0"/>
          <a:lstStyle>
            <a:lvl1pPr marL="252413" indent="-252413">
              <a:lnSpc>
                <a:spcPts val="4550"/>
              </a:lnSpc>
              <a:buFont typeface="Arial" panose="020B0604020202020204" pitchFamily="34" charset="0"/>
              <a:buChar char="•"/>
              <a:tabLst/>
              <a:defRPr sz="3000" b="0" i="0">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12" name="Text Placeholder 2">
            <a:extLst>
              <a:ext uri="{FF2B5EF4-FFF2-40B4-BE49-F238E27FC236}">
                <a16:creationId xmlns:a16="http://schemas.microsoft.com/office/drawing/2014/main" id="{05BEF891-58BF-08C8-5C20-9A966C173ECC}"/>
              </a:ext>
            </a:extLst>
          </p:cNvPr>
          <p:cNvSpPr>
            <a:spLocks noGrp="1"/>
          </p:cNvSpPr>
          <p:nvPr>
            <p:ph type="body" idx="44" hasCustomPrompt="1"/>
          </p:nvPr>
        </p:nvSpPr>
        <p:spPr>
          <a:xfrm>
            <a:off x="12723225" y="7230205"/>
            <a:ext cx="4389120" cy="578685"/>
          </a:xfrm>
        </p:spPr>
        <p:txBody>
          <a:bodyPr anchor="b"/>
          <a:lstStyle>
            <a:lvl1pPr marL="0" indent="0">
              <a:lnSpc>
                <a:spcPts val="4000"/>
              </a:lnSpc>
              <a:buNone/>
              <a:defRPr sz="3600" b="0" i="0">
                <a:solidFill>
                  <a:schemeClr val="accent4"/>
                </a:solidFill>
                <a:latin typeface="Outfit Medium" pitchFamily="2" charset="0"/>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13" name="Text Placeholder 4">
            <a:extLst>
              <a:ext uri="{FF2B5EF4-FFF2-40B4-BE49-F238E27FC236}">
                <a16:creationId xmlns:a16="http://schemas.microsoft.com/office/drawing/2014/main" id="{9C9DC64D-1FFE-8655-097F-F2F1C728517B}"/>
              </a:ext>
            </a:extLst>
          </p:cNvPr>
          <p:cNvSpPr>
            <a:spLocks noGrp="1"/>
          </p:cNvSpPr>
          <p:nvPr>
            <p:ph type="body" sz="quarter" idx="45" hasCustomPrompt="1"/>
          </p:nvPr>
        </p:nvSpPr>
        <p:spPr>
          <a:xfrm>
            <a:off x="12723225" y="8110331"/>
            <a:ext cx="4389120" cy="4291300"/>
          </a:xfrm>
        </p:spPr>
        <p:txBody>
          <a:bodyPr anchor="t" anchorCtr="0"/>
          <a:lstStyle>
            <a:lvl1pPr marL="252413" indent="-252413">
              <a:lnSpc>
                <a:spcPts val="4550"/>
              </a:lnSpc>
              <a:buFont typeface="Arial" panose="020B0604020202020204" pitchFamily="34" charset="0"/>
              <a:buChar char="•"/>
              <a:tabLst/>
              <a:defRPr sz="3000" b="0" i="0">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14" name="Text Placeholder 2">
            <a:extLst>
              <a:ext uri="{FF2B5EF4-FFF2-40B4-BE49-F238E27FC236}">
                <a16:creationId xmlns:a16="http://schemas.microsoft.com/office/drawing/2014/main" id="{B981B8C8-77EE-7F67-E660-0FBC0C8E13C8}"/>
              </a:ext>
            </a:extLst>
          </p:cNvPr>
          <p:cNvSpPr>
            <a:spLocks noGrp="1"/>
          </p:cNvSpPr>
          <p:nvPr>
            <p:ph type="body" idx="46" hasCustomPrompt="1"/>
          </p:nvPr>
        </p:nvSpPr>
        <p:spPr>
          <a:xfrm>
            <a:off x="18042647" y="7230205"/>
            <a:ext cx="4389120" cy="578685"/>
          </a:xfrm>
        </p:spPr>
        <p:txBody>
          <a:bodyPr anchor="b"/>
          <a:lstStyle>
            <a:lvl1pPr marL="0" indent="0">
              <a:lnSpc>
                <a:spcPts val="4000"/>
              </a:lnSpc>
              <a:buNone/>
              <a:defRPr sz="3600" b="0" i="0">
                <a:solidFill>
                  <a:schemeClr val="accent4"/>
                </a:solidFill>
                <a:latin typeface="Outfit Medium" pitchFamily="2" charset="0"/>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15" name="Text Placeholder 4">
            <a:extLst>
              <a:ext uri="{FF2B5EF4-FFF2-40B4-BE49-F238E27FC236}">
                <a16:creationId xmlns:a16="http://schemas.microsoft.com/office/drawing/2014/main" id="{547A9ECC-D17A-9059-C48E-F5BB2ABACD6A}"/>
              </a:ext>
            </a:extLst>
          </p:cNvPr>
          <p:cNvSpPr>
            <a:spLocks noGrp="1"/>
          </p:cNvSpPr>
          <p:nvPr>
            <p:ph type="body" sz="quarter" idx="47" hasCustomPrompt="1"/>
          </p:nvPr>
        </p:nvSpPr>
        <p:spPr>
          <a:xfrm>
            <a:off x="18042647" y="8110331"/>
            <a:ext cx="4389120" cy="4291300"/>
          </a:xfrm>
        </p:spPr>
        <p:txBody>
          <a:bodyPr anchor="t" anchorCtr="0"/>
          <a:lstStyle>
            <a:lvl1pPr marL="252413" indent="-252413">
              <a:lnSpc>
                <a:spcPts val="4550"/>
              </a:lnSpc>
              <a:buFont typeface="Arial" panose="020B0604020202020204" pitchFamily="34" charset="0"/>
              <a:buChar char="•"/>
              <a:tabLst/>
              <a:defRPr sz="3000" b="0" i="0">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Tree>
    <p:extLst>
      <p:ext uri="{BB962C8B-B14F-4D97-AF65-F5344CB8AC3E}">
        <p14:creationId xmlns:p14="http://schemas.microsoft.com/office/powerpoint/2010/main" val="39631715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76" y="713232"/>
            <a:ext cx="22905222" cy="2286000"/>
          </a:xfrm>
        </p:spPr>
        <p:txBody>
          <a:bodyPr/>
          <a:lstStyle/>
          <a:p>
            <a:r>
              <a:rPr lang="en-US"/>
              <a:t>Click to edit title</a:t>
            </a:r>
          </a:p>
        </p:txBody>
      </p:sp>
      <p:sp>
        <p:nvSpPr>
          <p:cNvPr id="3" name="Content Placeholder 2"/>
          <p:cNvSpPr>
            <a:spLocks noGrp="1"/>
          </p:cNvSpPr>
          <p:nvPr>
            <p:ph idx="1" hasCustomPrompt="1"/>
          </p:nvPr>
        </p:nvSpPr>
        <p:spPr>
          <a:xfrm>
            <a:off x="12212728" y="4679576"/>
            <a:ext cx="11414869" cy="7643523"/>
          </a:xfr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a:solidFill>
                  <a:schemeClr val="accent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2"/>
                </a:solidFill>
              </a:defRPr>
            </a:lvl1pPr>
          </a:lstStyle>
          <a:p>
            <a:fld id="{02EC8D00-0A73-44DE-A0DB-A53972AE5CF1}" type="slidenum">
              <a:rPr lang="en-US" smtClean="0"/>
              <a:pPr/>
              <a:t>‹#›</a:t>
            </a:fld>
            <a:endParaRPr lang="en-US"/>
          </a:p>
        </p:txBody>
      </p:sp>
      <p:sp>
        <p:nvSpPr>
          <p:cNvPr id="7" name="Text Placeholder 12">
            <a:extLst>
              <a:ext uri="{FF2B5EF4-FFF2-40B4-BE49-F238E27FC236}">
                <a16:creationId xmlns:a16="http://schemas.microsoft.com/office/drawing/2014/main" id="{F30D5518-99CE-2DC1-6F08-40D892BCB3DC}"/>
              </a:ext>
            </a:extLst>
          </p:cNvPr>
          <p:cNvSpPr>
            <a:spLocks noGrp="1"/>
          </p:cNvSpPr>
          <p:nvPr>
            <p:ph type="body" sz="quarter" idx="38" hasCustomPrompt="1"/>
          </p:nvPr>
        </p:nvSpPr>
        <p:spPr>
          <a:xfrm>
            <a:off x="12212728" y="3824941"/>
            <a:ext cx="11414869" cy="777642"/>
          </a:xfrm>
        </p:spPr>
        <p:txBody>
          <a:bodyPr lIns="0" tIns="0" rIns="0" bIns="0" anchor="b" anchorCtr="0">
            <a:noAutofit/>
          </a:bodyPr>
          <a:lstStyle>
            <a:lvl1pPr marL="0" indent="0" algn="l">
              <a:lnSpc>
                <a:spcPts val="4000"/>
              </a:lnSpc>
              <a:spcAft>
                <a:spcPts val="0"/>
              </a:spcAft>
              <a:buNone/>
              <a:defRPr lang="en-US" sz="4600" b="0" i="0" kern="1200" dirty="0">
                <a:solidFill>
                  <a:schemeClr val="accent1"/>
                </a:solidFill>
                <a:latin typeface="Outfit Medium" pitchFamily="2" charset="0"/>
                <a:ea typeface="+mn-ea"/>
                <a:cs typeface="+mn-cs"/>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content title</a:t>
            </a:r>
          </a:p>
        </p:txBody>
      </p:sp>
      <p:sp>
        <p:nvSpPr>
          <p:cNvPr id="17" name="Picture Placeholder 16">
            <a:extLst>
              <a:ext uri="{FF2B5EF4-FFF2-40B4-BE49-F238E27FC236}">
                <a16:creationId xmlns:a16="http://schemas.microsoft.com/office/drawing/2014/main" id="{FE0485DC-A17B-7888-AE6F-72BECE70C314}"/>
              </a:ext>
            </a:extLst>
          </p:cNvPr>
          <p:cNvSpPr>
            <a:spLocks noGrp="1"/>
          </p:cNvSpPr>
          <p:nvPr>
            <p:ph type="pic" sz="quarter" idx="39"/>
          </p:nvPr>
        </p:nvSpPr>
        <p:spPr>
          <a:xfrm>
            <a:off x="2869452" y="3099263"/>
            <a:ext cx="8298558" cy="8298559"/>
          </a:xfrm>
          <a:custGeom>
            <a:avLst/>
            <a:gdLst>
              <a:gd name="connsiteX0" fmla="*/ 1178253 w 8298558"/>
              <a:gd name="connsiteY0" fmla="*/ 0 h 8298559"/>
              <a:gd name="connsiteX1" fmla="*/ 7120305 w 8298558"/>
              <a:gd name="connsiteY1" fmla="*/ 0 h 8298559"/>
              <a:gd name="connsiteX2" fmla="*/ 8298558 w 8298558"/>
              <a:gd name="connsiteY2" fmla="*/ 1178253 h 8298559"/>
              <a:gd name="connsiteX3" fmla="*/ 8298558 w 8298558"/>
              <a:gd name="connsiteY3" fmla="*/ 7120306 h 8298559"/>
              <a:gd name="connsiteX4" fmla="*/ 7120305 w 8298558"/>
              <a:gd name="connsiteY4" fmla="*/ 8298559 h 8298559"/>
              <a:gd name="connsiteX5" fmla="*/ 1178253 w 8298558"/>
              <a:gd name="connsiteY5" fmla="*/ 8298559 h 8298559"/>
              <a:gd name="connsiteX6" fmla="*/ 0 w 8298558"/>
              <a:gd name="connsiteY6" fmla="*/ 7120306 h 8298559"/>
              <a:gd name="connsiteX7" fmla="*/ 0 w 8298558"/>
              <a:gd name="connsiteY7" fmla="*/ 1178253 h 8298559"/>
              <a:gd name="connsiteX8" fmla="*/ 1178253 w 8298558"/>
              <a:gd name="connsiteY8" fmla="*/ 0 h 8298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98558" h="8298559">
                <a:moveTo>
                  <a:pt x="1178253" y="0"/>
                </a:moveTo>
                <a:lnTo>
                  <a:pt x="7120305" y="0"/>
                </a:lnTo>
                <a:cubicBezTo>
                  <a:pt x="7771646" y="0"/>
                  <a:pt x="8298558" y="528183"/>
                  <a:pt x="8298558" y="1178253"/>
                </a:cubicBezTo>
                <a:lnTo>
                  <a:pt x="8298558" y="7120306"/>
                </a:lnTo>
                <a:cubicBezTo>
                  <a:pt x="8298558" y="7770376"/>
                  <a:pt x="7770376" y="8298559"/>
                  <a:pt x="7120305" y="8298559"/>
                </a:cubicBezTo>
                <a:lnTo>
                  <a:pt x="1178253" y="8298559"/>
                </a:lnTo>
                <a:cubicBezTo>
                  <a:pt x="526913" y="8298559"/>
                  <a:pt x="0" y="7770376"/>
                  <a:pt x="0" y="7120306"/>
                </a:cubicBezTo>
                <a:lnTo>
                  <a:pt x="0" y="1178253"/>
                </a:lnTo>
                <a:cubicBezTo>
                  <a:pt x="0" y="526913"/>
                  <a:pt x="528183" y="0"/>
                  <a:pt x="1178253" y="0"/>
                </a:cubicBezTo>
                <a:close/>
              </a:path>
            </a:pathLst>
          </a:custGeom>
          <a:solidFill>
            <a:schemeClr val="bg1">
              <a:lumMod val="85000"/>
            </a:schemeClr>
          </a:solidFill>
        </p:spPr>
        <p:txBody>
          <a:bodyPr wrap="square">
            <a:noAutofit/>
          </a:bodyPr>
          <a:lstStyle/>
          <a:p>
            <a:r>
              <a:rPr lang="en-US"/>
              <a:t>Click icon to add picture</a:t>
            </a:r>
          </a:p>
        </p:txBody>
      </p:sp>
    </p:spTree>
    <p:extLst>
      <p:ext uri="{BB962C8B-B14F-4D97-AF65-F5344CB8AC3E}">
        <p14:creationId xmlns:p14="http://schemas.microsoft.com/office/powerpoint/2010/main" val="41944867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14" name="Freeform 13">
            <a:extLst>
              <a:ext uri="{FF2B5EF4-FFF2-40B4-BE49-F238E27FC236}">
                <a16:creationId xmlns:a16="http://schemas.microsoft.com/office/drawing/2014/main" id="{FB89EAA4-EFBC-BD1F-579B-BEC11323851E}"/>
              </a:ext>
            </a:extLst>
          </p:cNvPr>
          <p:cNvSpPr/>
          <p:nvPr/>
        </p:nvSpPr>
        <p:spPr>
          <a:xfrm>
            <a:off x="1495670" y="3019273"/>
            <a:ext cx="9931352" cy="8880066"/>
          </a:xfrm>
          <a:custGeom>
            <a:avLst/>
            <a:gdLst>
              <a:gd name="connsiteX0" fmla="*/ 971297 w 9931352"/>
              <a:gd name="connsiteY0" fmla="*/ 8880067 h 8880066"/>
              <a:gd name="connsiteX1" fmla="*/ 8960056 w 9931352"/>
              <a:gd name="connsiteY1" fmla="*/ 8880067 h 8880066"/>
              <a:gd name="connsiteX2" fmla="*/ 9931353 w 9931352"/>
              <a:gd name="connsiteY2" fmla="*/ 7908770 h 8880066"/>
              <a:gd name="connsiteX3" fmla="*/ 9931353 w 9931352"/>
              <a:gd name="connsiteY3" fmla="*/ 971297 h 8880066"/>
              <a:gd name="connsiteX4" fmla="*/ 8960056 w 9931352"/>
              <a:gd name="connsiteY4" fmla="*/ 0 h 8880066"/>
              <a:gd name="connsiteX5" fmla="*/ 971297 w 9931352"/>
              <a:gd name="connsiteY5" fmla="*/ 0 h 8880066"/>
              <a:gd name="connsiteX6" fmla="*/ 0 w 9931352"/>
              <a:gd name="connsiteY6" fmla="*/ 971297 h 8880066"/>
              <a:gd name="connsiteX7" fmla="*/ 0 w 9931352"/>
              <a:gd name="connsiteY7" fmla="*/ 7908770 h 8880066"/>
              <a:gd name="connsiteX8" fmla="*/ 971297 w 9931352"/>
              <a:gd name="connsiteY8" fmla="*/ 8880067 h 8880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31352" h="8880066">
                <a:moveTo>
                  <a:pt x="971297" y="8880067"/>
                </a:moveTo>
                <a:lnTo>
                  <a:pt x="8960056" y="8880067"/>
                </a:lnTo>
                <a:cubicBezTo>
                  <a:pt x="9495857" y="8880067"/>
                  <a:pt x="9931353" y="8445840"/>
                  <a:pt x="9931353" y="7908770"/>
                </a:cubicBezTo>
                <a:lnTo>
                  <a:pt x="9931353" y="971297"/>
                </a:lnTo>
                <a:cubicBezTo>
                  <a:pt x="9931353" y="435497"/>
                  <a:pt x="9497126" y="0"/>
                  <a:pt x="8960056" y="0"/>
                </a:cubicBezTo>
                <a:lnTo>
                  <a:pt x="971297" y="0"/>
                </a:lnTo>
                <a:cubicBezTo>
                  <a:pt x="435497" y="0"/>
                  <a:pt x="0" y="434227"/>
                  <a:pt x="0" y="971297"/>
                </a:cubicBezTo>
                <a:lnTo>
                  <a:pt x="0" y="7908770"/>
                </a:lnTo>
                <a:cubicBezTo>
                  <a:pt x="0" y="8444571"/>
                  <a:pt x="434227" y="8880067"/>
                  <a:pt x="971297" y="8880067"/>
                </a:cubicBezTo>
                <a:close/>
              </a:path>
            </a:pathLst>
          </a:custGeom>
          <a:solidFill>
            <a:srgbClr val="EEECFD"/>
          </a:solidFill>
          <a:ln w="12700" cap="flat">
            <a:noFill/>
            <a:prstDash val="solid"/>
            <a:miter/>
          </a:ln>
        </p:spPr>
        <p:txBody>
          <a:bodyPr rtlCol="0" anchor="ctr"/>
          <a:lstStyle/>
          <a:p>
            <a:pPr lvl="0"/>
            <a:endParaRPr lang="en-US"/>
          </a:p>
        </p:txBody>
      </p:sp>
      <p:sp>
        <p:nvSpPr>
          <p:cNvPr id="15" name="Freeform 14">
            <a:extLst>
              <a:ext uri="{FF2B5EF4-FFF2-40B4-BE49-F238E27FC236}">
                <a16:creationId xmlns:a16="http://schemas.microsoft.com/office/drawing/2014/main" id="{13966AC6-693E-C0B6-7E20-483CD4F94E08}"/>
              </a:ext>
            </a:extLst>
          </p:cNvPr>
          <p:cNvSpPr/>
          <p:nvPr/>
        </p:nvSpPr>
        <p:spPr>
          <a:xfrm>
            <a:off x="12936660" y="3019273"/>
            <a:ext cx="9931352" cy="8880066"/>
          </a:xfrm>
          <a:custGeom>
            <a:avLst/>
            <a:gdLst>
              <a:gd name="connsiteX0" fmla="*/ 971297 w 9931352"/>
              <a:gd name="connsiteY0" fmla="*/ 8880067 h 8880066"/>
              <a:gd name="connsiteX1" fmla="*/ 8960055 w 9931352"/>
              <a:gd name="connsiteY1" fmla="*/ 8880067 h 8880066"/>
              <a:gd name="connsiteX2" fmla="*/ 9931352 w 9931352"/>
              <a:gd name="connsiteY2" fmla="*/ 7908770 h 8880066"/>
              <a:gd name="connsiteX3" fmla="*/ 9931352 w 9931352"/>
              <a:gd name="connsiteY3" fmla="*/ 971297 h 8880066"/>
              <a:gd name="connsiteX4" fmla="*/ 8960055 w 9931352"/>
              <a:gd name="connsiteY4" fmla="*/ 0 h 8880066"/>
              <a:gd name="connsiteX5" fmla="*/ 971297 w 9931352"/>
              <a:gd name="connsiteY5" fmla="*/ 0 h 8880066"/>
              <a:gd name="connsiteX6" fmla="*/ 0 w 9931352"/>
              <a:gd name="connsiteY6" fmla="*/ 971297 h 8880066"/>
              <a:gd name="connsiteX7" fmla="*/ 0 w 9931352"/>
              <a:gd name="connsiteY7" fmla="*/ 7908770 h 8880066"/>
              <a:gd name="connsiteX8" fmla="*/ 971297 w 9931352"/>
              <a:gd name="connsiteY8" fmla="*/ 8880067 h 8880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931352" h="8880066">
                <a:moveTo>
                  <a:pt x="971297" y="8880067"/>
                </a:moveTo>
                <a:lnTo>
                  <a:pt x="8960055" y="8880067"/>
                </a:lnTo>
                <a:cubicBezTo>
                  <a:pt x="9495857" y="8880067"/>
                  <a:pt x="9931352" y="8445840"/>
                  <a:pt x="9931352" y="7908770"/>
                </a:cubicBezTo>
                <a:lnTo>
                  <a:pt x="9931352" y="971297"/>
                </a:lnTo>
                <a:cubicBezTo>
                  <a:pt x="9931352" y="435497"/>
                  <a:pt x="9497126" y="0"/>
                  <a:pt x="8960055" y="0"/>
                </a:cubicBezTo>
                <a:lnTo>
                  <a:pt x="971297" y="0"/>
                </a:lnTo>
                <a:cubicBezTo>
                  <a:pt x="435496" y="0"/>
                  <a:pt x="0" y="434227"/>
                  <a:pt x="0" y="971297"/>
                </a:cubicBezTo>
                <a:lnTo>
                  <a:pt x="0" y="7908770"/>
                </a:lnTo>
                <a:cubicBezTo>
                  <a:pt x="0" y="8444571"/>
                  <a:pt x="434226" y="8880067"/>
                  <a:pt x="971297" y="8880067"/>
                </a:cubicBezTo>
                <a:close/>
              </a:path>
            </a:pathLst>
          </a:custGeom>
          <a:solidFill>
            <a:srgbClr val="EEECFD"/>
          </a:solidFill>
          <a:ln w="12700" cap="flat">
            <a:noFill/>
            <a:prstDash val="solid"/>
            <a:miter/>
          </a:ln>
        </p:spPr>
        <p:txBody>
          <a:bodyPr rtlCol="0" anchor="ctr"/>
          <a:lstStyle/>
          <a:p>
            <a:pPr lvl="0"/>
            <a:endParaRPr lang="en-US"/>
          </a:p>
        </p:txBody>
      </p:sp>
      <p:sp>
        <p:nvSpPr>
          <p:cNvPr id="2" name="Title 1"/>
          <p:cNvSpPr>
            <a:spLocks noGrp="1"/>
          </p:cNvSpPr>
          <p:nvPr>
            <p:ph type="title" hasCustomPrompt="1"/>
          </p:nvPr>
        </p:nvSpPr>
        <p:spPr>
          <a:xfrm>
            <a:off x="722376" y="713232"/>
            <a:ext cx="22905222" cy="2286000"/>
          </a:xfrm>
        </p:spPr>
        <p:txBody>
          <a:bodyPr/>
          <a:lstStyle/>
          <a:p>
            <a:r>
              <a:rPr lang="en-US"/>
              <a:t>Click to edit title</a:t>
            </a:r>
          </a:p>
        </p:txBody>
      </p:sp>
      <p:sp>
        <p:nvSpPr>
          <p:cNvPr id="3" name="Text Placeholder 2"/>
          <p:cNvSpPr>
            <a:spLocks noGrp="1"/>
          </p:cNvSpPr>
          <p:nvPr>
            <p:ph type="body" idx="1" hasCustomPrompt="1"/>
          </p:nvPr>
        </p:nvSpPr>
        <p:spPr>
          <a:xfrm>
            <a:off x="2692400" y="2981326"/>
            <a:ext cx="8734622" cy="1435545"/>
          </a:xfrm>
        </p:spPr>
        <p:txBody>
          <a:bodyPr anchor="b"/>
          <a:lstStyle>
            <a:lvl1pPr marL="0" indent="0">
              <a:lnSpc>
                <a:spcPts val="4000"/>
              </a:lnSpc>
              <a:buNone/>
              <a:defRPr sz="4600" b="1">
                <a:solidFill>
                  <a:schemeClr val="accent2"/>
                </a:solidFill>
                <a:latin typeface="+mj-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4" name="Content Placeholder 3"/>
          <p:cNvSpPr>
            <a:spLocks noGrp="1"/>
          </p:cNvSpPr>
          <p:nvPr>
            <p:ph sz="half" idx="2" hasCustomPrompt="1"/>
          </p:nvPr>
        </p:nvSpPr>
        <p:spPr>
          <a:xfrm>
            <a:off x="2692400" y="4481848"/>
            <a:ext cx="8734622" cy="6948152"/>
          </a:xfrm>
        </p:spPr>
        <p:txBody>
          <a:bodyPr/>
          <a:lstStyle>
            <a:lvl2pPr marL="287338" indent="-273050">
              <a:spcBef>
                <a:spcPts val="3000"/>
              </a:spcBef>
              <a:defRPr/>
            </a:lvl2pPr>
            <a:lvl3pPr marL="574675" indent="-260350">
              <a:defRPr/>
            </a:lvl3pPr>
          </a:lstStyle>
          <a:p>
            <a:pPr lvl="0"/>
            <a:r>
              <a:rPr lang="en-US"/>
              <a:t>Click to edit text</a:t>
            </a:r>
          </a:p>
          <a:p>
            <a:pPr lvl="1"/>
            <a:r>
              <a:rPr lang="en-US"/>
              <a:t>Second level</a:t>
            </a:r>
          </a:p>
          <a:p>
            <a:pPr lvl="2"/>
            <a:r>
              <a:rPr lang="en-US"/>
              <a:t>Third level</a:t>
            </a:r>
          </a:p>
        </p:txBody>
      </p:sp>
      <p:sp>
        <p:nvSpPr>
          <p:cNvPr id="5" name="Text Placeholder 4"/>
          <p:cNvSpPr>
            <a:spLocks noGrp="1"/>
          </p:cNvSpPr>
          <p:nvPr>
            <p:ph type="body" sz="quarter" idx="3" hasCustomPrompt="1"/>
          </p:nvPr>
        </p:nvSpPr>
        <p:spPr>
          <a:xfrm>
            <a:off x="13995400" y="2981326"/>
            <a:ext cx="8861861" cy="1435545"/>
          </a:xfrm>
        </p:spPr>
        <p:txBody>
          <a:bodyPr anchor="b"/>
          <a:lstStyle>
            <a:lvl1pPr marL="0" indent="0">
              <a:lnSpc>
                <a:spcPts val="4000"/>
              </a:lnSpc>
              <a:buNone/>
              <a:defRPr sz="4600" b="1">
                <a:solidFill>
                  <a:schemeClr val="accent2"/>
                </a:solidFill>
                <a:latin typeface="+mj-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EC8D00-0A73-44DE-A0DB-A53972AE5CF1}" type="slidenum">
              <a:rPr lang="en-US" smtClean="0"/>
              <a:t>‹#›</a:t>
            </a:fld>
            <a:endParaRPr lang="en-US"/>
          </a:p>
        </p:txBody>
      </p:sp>
      <p:sp>
        <p:nvSpPr>
          <p:cNvPr id="6" name="Content Placeholder 3">
            <a:extLst>
              <a:ext uri="{FF2B5EF4-FFF2-40B4-BE49-F238E27FC236}">
                <a16:creationId xmlns:a16="http://schemas.microsoft.com/office/drawing/2014/main" id="{E09CC5E6-9F67-85DA-FCEA-1311DDF96F8B}"/>
              </a:ext>
            </a:extLst>
          </p:cNvPr>
          <p:cNvSpPr>
            <a:spLocks noGrp="1"/>
          </p:cNvSpPr>
          <p:nvPr>
            <p:ph sz="half" idx="13" hasCustomPrompt="1"/>
          </p:nvPr>
        </p:nvSpPr>
        <p:spPr>
          <a:xfrm>
            <a:off x="13995400" y="4488774"/>
            <a:ext cx="8886580" cy="6948152"/>
          </a:xfrm>
        </p:spPr>
        <p:txBody>
          <a:bodyPr/>
          <a:lstStyle>
            <a:lvl2pPr marL="287338" indent="-273050">
              <a:spcBef>
                <a:spcPts val="3000"/>
              </a:spcBef>
              <a:defRPr/>
            </a:lvl2pPr>
            <a:lvl3pPr marL="574675" indent="-260350">
              <a:defRPr/>
            </a:lvl3pPr>
          </a:lstStyle>
          <a:p>
            <a:pPr lvl="0"/>
            <a:r>
              <a:rPr lang="en-US"/>
              <a:t>Click to edit text</a:t>
            </a:r>
          </a:p>
          <a:p>
            <a:pPr lvl="1"/>
            <a:r>
              <a:rPr lang="en-US"/>
              <a:t>Second level</a:t>
            </a:r>
          </a:p>
          <a:p>
            <a:pPr lvl="2"/>
            <a:r>
              <a:rPr lang="en-US"/>
              <a:t>Third level</a:t>
            </a:r>
          </a:p>
        </p:txBody>
      </p:sp>
    </p:spTree>
    <p:extLst>
      <p:ext uri="{BB962C8B-B14F-4D97-AF65-F5344CB8AC3E}">
        <p14:creationId xmlns:p14="http://schemas.microsoft.com/office/powerpoint/2010/main" val="2635278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FC31FE42-1B09-6E51-D115-2EFE1FD33748}"/>
              </a:ext>
            </a:extLst>
          </p:cNvPr>
          <p:cNvSpPr/>
          <p:nvPr userDrawn="1"/>
        </p:nvSpPr>
        <p:spPr>
          <a:xfrm>
            <a:off x="0" y="0"/>
            <a:ext cx="24384000" cy="3688079"/>
          </a:xfrm>
          <a:custGeom>
            <a:avLst/>
            <a:gdLst>
              <a:gd name="connsiteX0" fmla="*/ 0 w 24384000"/>
              <a:gd name="connsiteY0" fmla="*/ 0 h 3688079"/>
              <a:gd name="connsiteX1" fmla="*/ 24384000 w 24384000"/>
              <a:gd name="connsiteY1" fmla="*/ 0 h 3688079"/>
              <a:gd name="connsiteX2" fmla="*/ 24384000 w 24384000"/>
              <a:gd name="connsiteY2" fmla="*/ 3688080 h 3688079"/>
              <a:gd name="connsiteX3" fmla="*/ 0 w 24384000"/>
              <a:gd name="connsiteY3" fmla="*/ 3688080 h 3688079"/>
            </a:gdLst>
            <a:ahLst/>
            <a:cxnLst>
              <a:cxn ang="0">
                <a:pos x="connsiteX0" y="connsiteY0"/>
              </a:cxn>
              <a:cxn ang="0">
                <a:pos x="connsiteX1" y="connsiteY1"/>
              </a:cxn>
              <a:cxn ang="0">
                <a:pos x="connsiteX2" y="connsiteY2"/>
              </a:cxn>
              <a:cxn ang="0">
                <a:pos x="connsiteX3" y="connsiteY3"/>
              </a:cxn>
            </a:cxnLst>
            <a:rect l="l" t="t" r="r" b="b"/>
            <a:pathLst>
              <a:path w="24384000" h="3688079">
                <a:moveTo>
                  <a:pt x="0" y="0"/>
                </a:moveTo>
                <a:lnTo>
                  <a:pt x="24384000" y="0"/>
                </a:lnTo>
                <a:lnTo>
                  <a:pt x="24384000" y="3688080"/>
                </a:lnTo>
                <a:lnTo>
                  <a:pt x="0" y="3688080"/>
                </a:lnTo>
                <a:close/>
              </a:path>
            </a:pathLst>
          </a:custGeom>
          <a:solidFill>
            <a:srgbClr val="FFE5E4"/>
          </a:solidFill>
          <a:ln w="12695" cap="flat">
            <a:noFill/>
            <a:prstDash val="solid"/>
            <a:miter/>
          </a:ln>
        </p:spPr>
        <p:txBody>
          <a:bodyPr rtlCol="0" anchor="ctr"/>
          <a:lstStyle/>
          <a:p>
            <a:pPr lvl="0"/>
            <a:endParaRPr lang="en-US"/>
          </a:p>
        </p:txBody>
      </p:sp>
      <p:sp>
        <p:nvSpPr>
          <p:cNvPr id="2" name="Title 1"/>
          <p:cNvSpPr>
            <a:spLocks noGrp="1"/>
          </p:cNvSpPr>
          <p:nvPr>
            <p:ph type="title" hasCustomPrompt="1"/>
          </p:nvPr>
        </p:nvSpPr>
        <p:spPr>
          <a:xfrm>
            <a:off x="722376" y="713232"/>
            <a:ext cx="22905222" cy="2286000"/>
          </a:xfrm>
        </p:spPr>
        <p:txBody>
          <a:bodyPr/>
          <a:lstStyle>
            <a:lvl1pPr>
              <a:defRPr>
                <a:solidFill>
                  <a:schemeClr val="accent2"/>
                </a:solidFill>
              </a:defRPr>
            </a:lvl1pPr>
          </a:lstStyle>
          <a:p>
            <a:r>
              <a:rPr lang="en-US"/>
              <a:t>Click to edit title</a:t>
            </a:r>
          </a:p>
        </p:txBody>
      </p:sp>
      <p:sp>
        <p:nvSpPr>
          <p:cNvPr id="3" name="Content Placeholder 2"/>
          <p:cNvSpPr>
            <a:spLocks noGrp="1"/>
          </p:cNvSpPr>
          <p:nvPr>
            <p:ph idx="1" hasCustomPrompt="1"/>
          </p:nvPr>
        </p:nvSpPr>
        <p:spPr>
          <a:xfrm>
            <a:off x="722376" y="4719484"/>
            <a:ext cx="22905222" cy="7603616"/>
          </a:xfr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a:solidFill>
                  <a:schemeClr val="accent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2"/>
                </a:solidFill>
              </a:defRPr>
            </a:lvl1pPr>
          </a:lstStyle>
          <a:p>
            <a:fld id="{02EC8D00-0A73-44DE-A0DB-A53972AE5CF1}" type="slidenum">
              <a:rPr lang="en-US" smtClean="0"/>
              <a:pPr/>
              <a:t>‹#›</a:t>
            </a:fld>
            <a:endParaRPr lang="en-US"/>
          </a:p>
        </p:txBody>
      </p:sp>
      <p:sp>
        <p:nvSpPr>
          <p:cNvPr id="7" name="Text Placeholder 12">
            <a:extLst>
              <a:ext uri="{FF2B5EF4-FFF2-40B4-BE49-F238E27FC236}">
                <a16:creationId xmlns:a16="http://schemas.microsoft.com/office/drawing/2014/main" id="{F30D5518-99CE-2DC1-6F08-40D892BCB3DC}"/>
              </a:ext>
            </a:extLst>
          </p:cNvPr>
          <p:cNvSpPr>
            <a:spLocks noGrp="1"/>
          </p:cNvSpPr>
          <p:nvPr>
            <p:ph type="body" sz="quarter" idx="38" hasCustomPrompt="1"/>
          </p:nvPr>
        </p:nvSpPr>
        <p:spPr>
          <a:xfrm>
            <a:off x="722376" y="3688079"/>
            <a:ext cx="22905222" cy="990357"/>
          </a:xfrm>
        </p:spPr>
        <p:txBody>
          <a:bodyPr lIns="0" tIns="0" rIns="0" bIns="0" anchor="b" anchorCtr="0">
            <a:noAutofit/>
          </a:bodyPr>
          <a:lstStyle>
            <a:lvl1pPr marL="0" indent="0" algn="l">
              <a:lnSpc>
                <a:spcPts val="4000"/>
              </a:lnSpc>
              <a:spcAft>
                <a:spcPts val="0"/>
              </a:spcAft>
              <a:buNone/>
              <a:defRPr lang="en-US" sz="4600" b="0" i="0" kern="1200" dirty="0">
                <a:solidFill>
                  <a:schemeClr val="accent2"/>
                </a:solidFill>
                <a:latin typeface="Outfit Medium" pitchFamily="2" charset="0"/>
                <a:ea typeface="+mn-ea"/>
                <a:cs typeface="+mn-cs"/>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content title</a:t>
            </a:r>
          </a:p>
        </p:txBody>
      </p:sp>
    </p:spTree>
    <p:extLst>
      <p:ext uri="{BB962C8B-B14F-4D97-AF65-F5344CB8AC3E}">
        <p14:creationId xmlns:p14="http://schemas.microsoft.com/office/powerpoint/2010/main" val="3729002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76" y="713232"/>
            <a:ext cx="22905222" cy="2286000"/>
          </a:xfrm>
        </p:spPr>
        <p:txBody>
          <a:bodyPr/>
          <a:lstStyle/>
          <a:p>
            <a:r>
              <a:rPr lang="en-US"/>
              <a:t>Click to edit title</a:t>
            </a:r>
          </a:p>
        </p:txBody>
      </p:sp>
      <p:sp>
        <p:nvSpPr>
          <p:cNvPr id="3" name="Content Placeholder 2"/>
          <p:cNvSpPr>
            <a:spLocks noGrp="1"/>
          </p:cNvSpPr>
          <p:nvPr>
            <p:ph idx="1" hasCustomPrompt="1"/>
          </p:nvPr>
        </p:nvSpPr>
        <p:spPr>
          <a:xfrm>
            <a:off x="722376" y="3767328"/>
            <a:ext cx="22905222" cy="6844145"/>
          </a:xfr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a:solidFill>
                  <a:schemeClr val="accent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2"/>
                </a:solidFill>
              </a:defRPr>
            </a:lvl1pPr>
          </a:lstStyle>
          <a:p>
            <a:fld id="{02EC8D00-0A73-44DE-A0DB-A53972AE5CF1}" type="slidenum">
              <a:rPr lang="en-US" smtClean="0"/>
              <a:pPr/>
              <a:t>‹#›</a:t>
            </a:fld>
            <a:endParaRPr lang="en-US"/>
          </a:p>
        </p:txBody>
      </p:sp>
    </p:spTree>
    <p:extLst>
      <p:ext uri="{BB962C8B-B14F-4D97-AF65-F5344CB8AC3E}">
        <p14:creationId xmlns:p14="http://schemas.microsoft.com/office/powerpoint/2010/main" val="42414008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14" name="Freeform 13">
            <a:extLst>
              <a:ext uri="{FF2B5EF4-FFF2-40B4-BE49-F238E27FC236}">
                <a16:creationId xmlns:a16="http://schemas.microsoft.com/office/drawing/2014/main" id="{6E8FB768-DD8D-F975-F629-3F8A5A7353B9}"/>
              </a:ext>
            </a:extLst>
          </p:cNvPr>
          <p:cNvSpPr/>
          <p:nvPr/>
        </p:nvSpPr>
        <p:spPr>
          <a:xfrm>
            <a:off x="15240000" y="2104389"/>
            <a:ext cx="7633969" cy="9798050"/>
          </a:xfrm>
          <a:custGeom>
            <a:avLst/>
            <a:gdLst>
              <a:gd name="connsiteX0" fmla="*/ 894080 w 7633969"/>
              <a:gd name="connsiteY0" fmla="*/ 9798050 h 9798050"/>
              <a:gd name="connsiteX1" fmla="*/ 6739890 w 7633969"/>
              <a:gd name="connsiteY1" fmla="*/ 9798050 h 9798050"/>
              <a:gd name="connsiteX2" fmla="*/ 7633970 w 7633969"/>
              <a:gd name="connsiteY2" fmla="*/ 8903970 h 9798050"/>
              <a:gd name="connsiteX3" fmla="*/ 7633970 w 7633969"/>
              <a:gd name="connsiteY3" fmla="*/ 894080 h 9798050"/>
              <a:gd name="connsiteX4" fmla="*/ 6739890 w 7633969"/>
              <a:gd name="connsiteY4" fmla="*/ 0 h 9798050"/>
              <a:gd name="connsiteX5" fmla="*/ 894080 w 7633969"/>
              <a:gd name="connsiteY5" fmla="*/ 0 h 9798050"/>
              <a:gd name="connsiteX6" fmla="*/ 0 w 7633969"/>
              <a:gd name="connsiteY6" fmla="*/ 894080 h 9798050"/>
              <a:gd name="connsiteX7" fmla="*/ 0 w 7633969"/>
              <a:gd name="connsiteY7" fmla="*/ 8902700 h 9798050"/>
              <a:gd name="connsiteX8" fmla="*/ 894080 w 7633969"/>
              <a:gd name="connsiteY8" fmla="*/ 9798050 h 9798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33969" h="9798050">
                <a:moveTo>
                  <a:pt x="894080" y="9798050"/>
                </a:moveTo>
                <a:lnTo>
                  <a:pt x="6739890" y="9798050"/>
                </a:lnTo>
                <a:cubicBezTo>
                  <a:pt x="7233920" y="9798050"/>
                  <a:pt x="7633970" y="9398000"/>
                  <a:pt x="7633970" y="8903970"/>
                </a:cubicBezTo>
                <a:lnTo>
                  <a:pt x="7633970" y="894080"/>
                </a:lnTo>
                <a:cubicBezTo>
                  <a:pt x="7633970" y="400050"/>
                  <a:pt x="7233920" y="0"/>
                  <a:pt x="6739890" y="0"/>
                </a:cubicBezTo>
                <a:lnTo>
                  <a:pt x="894080" y="0"/>
                </a:lnTo>
                <a:cubicBezTo>
                  <a:pt x="400050" y="0"/>
                  <a:pt x="0" y="400050"/>
                  <a:pt x="0" y="894080"/>
                </a:cubicBezTo>
                <a:lnTo>
                  <a:pt x="0" y="8902700"/>
                </a:lnTo>
                <a:cubicBezTo>
                  <a:pt x="0" y="9396730"/>
                  <a:pt x="400050" y="9798050"/>
                  <a:pt x="894080" y="9798050"/>
                </a:cubicBezTo>
                <a:close/>
              </a:path>
            </a:pathLst>
          </a:custGeom>
          <a:solidFill>
            <a:srgbClr val="EEECFD"/>
          </a:solidFill>
          <a:ln w="12700" cap="flat">
            <a:noFill/>
            <a:prstDash val="solid"/>
            <a:miter/>
          </a:ln>
        </p:spPr>
        <p:txBody>
          <a:bodyPr rtlCol="0" anchor="ctr"/>
          <a:lstStyle/>
          <a:p>
            <a:pPr lvl="0"/>
            <a:endParaRPr lang="en-US"/>
          </a:p>
        </p:txBody>
      </p:sp>
      <p:sp>
        <p:nvSpPr>
          <p:cNvPr id="2" name="Title 1"/>
          <p:cNvSpPr>
            <a:spLocks noGrp="1"/>
          </p:cNvSpPr>
          <p:nvPr>
            <p:ph type="title" hasCustomPrompt="1"/>
          </p:nvPr>
        </p:nvSpPr>
        <p:spPr>
          <a:xfrm>
            <a:off x="722376" y="713232"/>
            <a:ext cx="13793944" cy="2286000"/>
          </a:xfrm>
        </p:spPr>
        <p:txBody>
          <a:bodyPr/>
          <a:lstStyle/>
          <a:p>
            <a:r>
              <a:rPr lang="en-US"/>
              <a:t>Click to edit title</a:t>
            </a:r>
          </a:p>
        </p:txBody>
      </p:sp>
      <p:sp>
        <p:nvSpPr>
          <p:cNvPr id="3" name="Content Placeholder 2"/>
          <p:cNvSpPr>
            <a:spLocks noGrp="1"/>
          </p:cNvSpPr>
          <p:nvPr>
            <p:ph idx="1" hasCustomPrompt="1"/>
          </p:nvPr>
        </p:nvSpPr>
        <p:spPr>
          <a:xfrm>
            <a:off x="722376" y="4036226"/>
            <a:ext cx="13741769" cy="8286874"/>
          </a:xfr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a:solidFill>
                  <a:schemeClr val="accent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2"/>
                </a:solidFill>
              </a:defRPr>
            </a:lvl1pPr>
          </a:lstStyle>
          <a:p>
            <a:fld id="{02EC8D00-0A73-44DE-A0DB-A53972AE5CF1}" type="slidenum">
              <a:rPr lang="en-US" smtClean="0"/>
              <a:pPr/>
              <a:t>‹#›</a:t>
            </a:fld>
            <a:endParaRPr lang="en-US"/>
          </a:p>
        </p:txBody>
      </p:sp>
      <p:sp>
        <p:nvSpPr>
          <p:cNvPr id="7" name="Text Placeholder 12">
            <a:extLst>
              <a:ext uri="{FF2B5EF4-FFF2-40B4-BE49-F238E27FC236}">
                <a16:creationId xmlns:a16="http://schemas.microsoft.com/office/drawing/2014/main" id="{F30D5518-99CE-2DC1-6F08-40D892BCB3DC}"/>
              </a:ext>
            </a:extLst>
          </p:cNvPr>
          <p:cNvSpPr>
            <a:spLocks noGrp="1"/>
          </p:cNvSpPr>
          <p:nvPr>
            <p:ph type="body" sz="quarter" idx="38" hasCustomPrompt="1"/>
          </p:nvPr>
        </p:nvSpPr>
        <p:spPr>
          <a:xfrm>
            <a:off x="714493" y="2761570"/>
            <a:ext cx="13801828" cy="1207507"/>
          </a:xfrm>
        </p:spPr>
        <p:txBody>
          <a:bodyPr lIns="0" tIns="0" rIns="0" bIns="0" anchor="b" anchorCtr="0">
            <a:noAutofit/>
          </a:bodyPr>
          <a:lstStyle>
            <a:lvl1pPr marL="0" indent="0" algn="l">
              <a:lnSpc>
                <a:spcPts val="4000"/>
              </a:lnSpc>
              <a:spcAft>
                <a:spcPts val="0"/>
              </a:spcAft>
              <a:buNone/>
              <a:defRPr lang="en-US" sz="4600" b="0" i="0" kern="1200" dirty="0">
                <a:solidFill>
                  <a:schemeClr val="accent4"/>
                </a:solidFill>
                <a:latin typeface="Outfit Medium" pitchFamily="2" charset="0"/>
                <a:ea typeface="+mn-ea"/>
                <a:cs typeface="+mn-cs"/>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content title</a:t>
            </a:r>
          </a:p>
        </p:txBody>
      </p:sp>
      <p:sp>
        <p:nvSpPr>
          <p:cNvPr id="8" name="Text Placeholder 4">
            <a:extLst>
              <a:ext uri="{FF2B5EF4-FFF2-40B4-BE49-F238E27FC236}">
                <a16:creationId xmlns:a16="http://schemas.microsoft.com/office/drawing/2014/main" id="{5E5FCF11-073E-F4B7-65F0-501B7707DFCD}"/>
              </a:ext>
            </a:extLst>
          </p:cNvPr>
          <p:cNvSpPr>
            <a:spLocks noGrp="1"/>
          </p:cNvSpPr>
          <p:nvPr>
            <p:ph type="body" sz="quarter" idx="41" hasCustomPrompt="1"/>
          </p:nvPr>
        </p:nvSpPr>
        <p:spPr>
          <a:xfrm>
            <a:off x="15954786" y="6349377"/>
            <a:ext cx="6240196" cy="4761309"/>
          </a:xfrm>
        </p:spPr>
        <p:txBody>
          <a:bodyPr anchor="t" anchorCtr="0"/>
          <a:lstStyle>
            <a:lvl1pPr marL="0" indent="0">
              <a:lnSpc>
                <a:spcPts val="5150"/>
              </a:lnSpc>
              <a:buNone/>
              <a:defRPr sz="3600" b="0" i="0">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9" name="Text Placeholder 12">
            <a:extLst>
              <a:ext uri="{FF2B5EF4-FFF2-40B4-BE49-F238E27FC236}">
                <a16:creationId xmlns:a16="http://schemas.microsoft.com/office/drawing/2014/main" id="{6E3A8BFE-C34C-6B6F-A128-9AF6DF3DC417}"/>
              </a:ext>
            </a:extLst>
          </p:cNvPr>
          <p:cNvSpPr>
            <a:spLocks noGrp="1"/>
          </p:cNvSpPr>
          <p:nvPr>
            <p:ph type="body" sz="quarter" idx="39" hasCustomPrompt="1"/>
          </p:nvPr>
        </p:nvSpPr>
        <p:spPr>
          <a:xfrm>
            <a:off x="15960436" y="3187671"/>
            <a:ext cx="6905649" cy="2919768"/>
          </a:xfrm>
        </p:spPr>
        <p:txBody>
          <a:bodyPr lIns="0" tIns="0" rIns="0" bIns="0" anchor="t" anchorCtr="0">
            <a:noAutofit/>
          </a:bodyPr>
          <a:lstStyle>
            <a:lvl1pPr marL="0" indent="0" algn="l">
              <a:lnSpc>
                <a:spcPts val="5800"/>
              </a:lnSpc>
              <a:spcAft>
                <a:spcPts val="0"/>
              </a:spcAft>
              <a:buNone/>
              <a:defRPr lang="en-US" sz="5300" b="0" i="0" kern="1200" dirty="0">
                <a:solidFill>
                  <a:schemeClr val="accent2"/>
                </a:solidFill>
                <a:latin typeface="Outfit Medium" pitchFamily="2" charset="0"/>
                <a:ea typeface="+mn-ea"/>
                <a:cs typeface="+mn-cs"/>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content title</a:t>
            </a:r>
          </a:p>
        </p:txBody>
      </p:sp>
    </p:spTree>
    <p:extLst>
      <p:ext uri="{BB962C8B-B14F-4D97-AF65-F5344CB8AC3E}">
        <p14:creationId xmlns:p14="http://schemas.microsoft.com/office/powerpoint/2010/main" val="35624159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76" y="713232"/>
            <a:ext cx="21385068" cy="2286000"/>
          </a:xfrm>
        </p:spPr>
        <p:txBody>
          <a:bodyPr/>
          <a:lstStyle/>
          <a:p>
            <a:r>
              <a:rPr lang="en-US"/>
              <a:t>Click to edit title</a:t>
            </a:r>
          </a:p>
        </p:txBody>
      </p:sp>
      <p:sp>
        <p:nvSpPr>
          <p:cNvPr id="3" name="Content Placeholder 2"/>
          <p:cNvSpPr>
            <a:spLocks noGrp="1"/>
          </p:cNvSpPr>
          <p:nvPr>
            <p:ph idx="1" hasCustomPrompt="1"/>
          </p:nvPr>
        </p:nvSpPr>
        <p:spPr>
          <a:xfrm>
            <a:off x="757981" y="4898570"/>
            <a:ext cx="9920906" cy="7424529"/>
          </a:xfr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a:solidFill>
                  <a:schemeClr val="accent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2"/>
                </a:solidFill>
              </a:defRPr>
            </a:lvl1pPr>
          </a:lstStyle>
          <a:p>
            <a:fld id="{02EC8D00-0A73-44DE-A0DB-A53972AE5CF1}" type="slidenum">
              <a:rPr lang="en-US" smtClean="0"/>
              <a:pPr/>
              <a:t>‹#›</a:t>
            </a:fld>
            <a:endParaRPr lang="en-US"/>
          </a:p>
        </p:txBody>
      </p:sp>
      <p:sp>
        <p:nvSpPr>
          <p:cNvPr id="7" name="Text Placeholder 12">
            <a:extLst>
              <a:ext uri="{FF2B5EF4-FFF2-40B4-BE49-F238E27FC236}">
                <a16:creationId xmlns:a16="http://schemas.microsoft.com/office/drawing/2014/main" id="{F30D5518-99CE-2DC1-6F08-40D892BCB3DC}"/>
              </a:ext>
            </a:extLst>
          </p:cNvPr>
          <p:cNvSpPr>
            <a:spLocks noGrp="1"/>
          </p:cNvSpPr>
          <p:nvPr>
            <p:ph type="body" sz="quarter" idx="38" hasCustomPrompt="1"/>
          </p:nvPr>
        </p:nvSpPr>
        <p:spPr>
          <a:xfrm>
            <a:off x="722376" y="3626984"/>
            <a:ext cx="9956510" cy="1207507"/>
          </a:xfrm>
        </p:spPr>
        <p:txBody>
          <a:bodyPr lIns="0" tIns="0" rIns="0" bIns="0" anchor="b" anchorCtr="0">
            <a:noAutofit/>
          </a:bodyPr>
          <a:lstStyle>
            <a:lvl1pPr marL="0" indent="0" algn="l">
              <a:lnSpc>
                <a:spcPts val="4000"/>
              </a:lnSpc>
              <a:spcAft>
                <a:spcPts val="0"/>
              </a:spcAft>
              <a:buNone/>
              <a:defRPr lang="en-US" sz="4600" b="0" i="0" kern="1200" dirty="0">
                <a:solidFill>
                  <a:schemeClr val="accent4"/>
                </a:solidFill>
                <a:latin typeface="Outfit Medium" pitchFamily="2" charset="0"/>
                <a:ea typeface="+mn-ea"/>
                <a:cs typeface="+mn-cs"/>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content title</a:t>
            </a:r>
          </a:p>
        </p:txBody>
      </p:sp>
    </p:spTree>
    <p:extLst>
      <p:ext uri="{BB962C8B-B14F-4D97-AF65-F5344CB8AC3E}">
        <p14:creationId xmlns:p14="http://schemas.microsoft.com/office/powerpoint/2010/main" val="36626814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3_Title-Content and Tab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76" y="713232"/>
            <a:ext cx="22905222" cy="2286000"/>
          </a:xfrm>
        </p:spPr>
        <p:txBody>
          <a:bodyPr/>
          <a:lstStyle/>
          <a:p>
            <a:r>
              <a:rPr lang="en-US"/>
              <a:t>Click to edit title</a:t>
            </a:r>
          </a:p>
        </p:txBody>
      </p:sp>
      <p:sp>
        <p:nvSpPr>
          <p:cNvPr id="3" name="Content Placeholder 2"/>
          <p:cNvSpPr>
            <a:spLocks noGrp="1"/>
          </p:cNvSpPr>
          <p:nvPr>
            <p:ph idx="1" hasCustomPrompt="1"/>
          </p:nvPr>
        </p:nvSpPr>
        <p:spPr>
          <a:xfrm>
            <a:off x="722376" y="4898570"/>
            <a:ext cx="8033698" cy="7424529"/>
          </a:xfr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a:solidFill>
                  <a:schemeClr val="accent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2"/>
                </a:solidFill>
              </a:defRPr>
            </a:lvl1pPr>
          </a:lstStyle>
          <a:p>
            <a:fld id="{02EC8D00-0A73-44DE-A0DB-A53972AE5CF1}" type="slidenum">
              <a:rPr lang="en-US" smtClean="0"/>
              <a:pPr/>
              <a:t>‹#›</a:t>
            </a:fld>
            <a:endParaRPr lang="en-US"/>
          </a:p>
        </p:txBody>
      </p:sp>
      <p:sp>
        <p:nvSpPr>
          <p:cNvPr id="7" name="Text Placeholder 12">
            <a:extLst>
              <a:ext uri="{FF2B5EF4-FFF2-40B4-BE49-F238E27FC236}">
                <a16:creationId xmlns:a16="http://schemas.microsoft.com/office/drawing/2014/main" id="{F30D5518-99CE-2DC1-6F08-40D892BCB3DC}"/>
              </a:ext>
            </a:extLst>
          </p:cNvPr>
          <p:cNvSpPr>
            <a:spLocks noGrp="1"/>
          </p:cNvSpPr>
          <p:nvPr>
            <p:ph type="body" sz="quarter" idx="38" hasCustomPrompt="1"/>
          </p:nvPr>
        </p:nvSpPr>
        <p:spPr>
          <a:xfrm>
            <a:off x="686643" y="3626984"/>
            <a:ext cx="8062529" cy="1207507"/>
          </a:xfrm>
        </p:spPr>
        <p:txBody>
          <a:bodyPr lIns="0" tIns="0" rIns="0" bIns="0" anchor="b" anchorCtr="0">
            <a:noAutofit/>
          </a:bodyPr>
          <a:lstStyle>
            <a:lvl1pPr marL="0" indent="0" algn="l">
              <a:lnSpc>
                <a:spcPts val="4000"/>
              </a:lnSpc>
              <a:spcAft>
                <a:spcPts val="0"/>
              </a:spcAft>
              <a:buNone/>
              <a:defRPr lang="en-US" sz="4600" b="0" i="0" kern="1200" dirty="0">
                <a:solidFill>
                  <a:schemeClr val="accent4"/>
                </a:solidFill>
                <a:latin typeface="Outfit Medium" pitchFamily="2" charset="0"/>
                <a:ea typeface="+mn-ea"/>
                <a:cs typeface="+mn-cs"/>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content title</a:t>
            </a:r>
          </a:p>
        </p:txBody>
      </p:sp>
      <p:sp>
        <p:nvSpPr>
          <p:cNvPr id="8" name="Content Placeholder 2">
            <a:extLst>
              <a:ext uri="{FF2B5EF4-FFF2-40B4-BE49-F238E27FC236}">
                <a16:creationId xmlns:a16="http://schemas.microsoft.com/office/drawing/2014/main" id="{61B7BB64-0253-BED9-5636-41A14E0AD0E4}"/>
              </a:ext>
            </a:extLst>
          </p:cNvPr>
          <p:cNvSpPr>
            <a:spLocks noGrp="1"/>
          </p:cNvSpPr>
          <p:nvPr>
            <p:ph idx="39" hasCustomPrompt="1"/>
          </p:nvPr>
        </p:nvSpPr>
        <p:spPr>
          <a:xfrm>
            <a:off x="8756074" y="3065396"/>
            <a:ext cx="14871524" cy="9257703"/>
          </a:xfr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481953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76" y="713232"/>
            <a:ext cx="22905222" cy="2286000"/>
          </a:xfrm>
        </p:spPr>
        <p:txBody>
          <a:bodyPr/>
          <a:lstStyle/>
          <a:p>
            <a:r>
              <a:rPr lang="en-US"/>
              <a:t>Click to edit title</a:t>
            </a:r>
          </a:p>
        </p:txBody>
      </p:sp>
      <p:sp>
        <p:nvSpPr>
          <p:cNvPr id="3" name="Content Placeholder 2"/>
          <p:cNvSpPr>
            <a:spLocks noGrp="1"/>
          </p:cNvSpPr>
          <p:nvPr>
            <p:ph idx="1" hasCustomPrompt="1"/>
          </p:nvPr>
        </p:nvSpPr>
        <p:spPr>
          <a:xfrm>
            <a:off x="722377" y="6518156"/>
            <a:ext cx="9956510" cy="5804943"/>
          </a:xfr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a:solidFill>
                  <a:schemeClr val="accent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2"/>
                </a:solidFill>
              </a:defRPr>
            </a:lvl1pPr>
          </a:lstStyle>
          <a:p>
            <a:fld id="{02EC8D00-0A73-44DE-A0DB-A53972AE5CF1}" type="slidenum">
              <a:rPr lang="en-US" smtClean="0"/>
              <a:pPr/>
              <a:t>‹#›</a:t>
            </a:fld>
            <a:endParaRPr lang="en-US"/>
          </a:p>
        </p:txBody>
      </p:sp>
      <p:sp>
        <p:nvSpPr>
          <p:cNvPr id="7" name="Text Placeholder 12">
            <a:extLst>
              <a:ext uri="{FF2B5EF4-FFF2-40B4-BE49-F238E27FC236}">
                <a16:creationId xmlns:a16="http://schemas.microsoft.com/office/drawing/2014/main" id="{F30D5518-99CE-2DC1-6F08-40D892BCB3DC}"/>
              </a:ext>
            </a:extLst>
          </p:cNvPr>
          <p:cNvSpPr>
            <a:spLocks noGrp="1"/>
          </p:cNvSpPr>
          <p:nvPr>
            <p:ph type="body" sz="quarter" idx="38" hasCustomPrompt="1"/>
          </p:nvPr>
        </p:nvSpPr>
        <p:spPr>
          <a:xfrm>
            <a:off x="722376" y="5240631"/>
            <a:ext cx="9956510" cy="1207507"/>
          </a:xfrm>
        </p:spPr>
        <p:txBody>
          <a:bodyPr lIns="0" tIns="0" rIns="0" bIns="0" anchor="b" anchorCtr="0">
            <a:noAutofit/>
          </a:bodyPr>
          <a:lstStyle>
            <a:lvl1pPr marL="0" indent="0" algn="l">
              <a:lnSpc>
                <a:spcPts val="4000"/>
              </a:lnSpc>
              <a:spcAft>
                <a:spcPts val="0"/>
              </a:spcAft>
              <a:buNone/>
              <a:defRPr lang="en-US" sz="4600" b="0" i="0" kern="1200" dirty="0">
                <a:solidFill>
                  <a:schemeClr val="accent4"/>
                </a:solidFill>
                <a:latin typeface="Outfit Medium" pitchFamily="2" charset="0"/>
                <a:ea typeface="+mn-ea"/>
                <a:cs typeface="+mn-cs"/>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content title</a:t>
            </a:r>
          </a:p>
        </p:txBody>
      </p:sp>
      <p:sp>
        <p:nvSpPr>
          <p:cNvPr id="10" name="Content Placeholder 2">
            <a:extLst>
              <a:ext uri="{FF2B5EF4-FFF2-40B4-BE49-F238E27FC236}">
                <a16:creationId xmlns:a16="http://schemas.microsoft.com/office/drawing/2014/main" id="{B342DFDB-F84A-C61F-156C-3F0BA63357D9}"/>
              </a:ext>
            </a:extLst>
          </p:cNvPr>
          <p:cNvSpPr>
            <a:spLocks noGrp="1"/>
          </p:cNvSpPr>
          <p:nvPr>
            <p:ph idx="39" hasCustomPrompt="1"/>
          </p:nvPr>
        </p:nvSpPr>
        <p:spPr>
          <a:xfrm>
            <a:off x="11976932" y="3657601"/>
            <a:ext cx="11650666" cy="7182740"/>
          </a:xfr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022109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76" y="713232"/>
            <a:ext cx="21385068" cy="2286000"/>
          </a:xfrm>
        </p:spPr>
        <p:txBody>
          <a:bodyPr/>
          <a:lstStyle/>
          <a:p>
            <a:r>
              <a:rPr lang="en-US"/>
              <a:t>Click to edit title</a:t>
            </a:r>
          </a:p>
        </p:txBody>
      </p:sp>
      <p:sp>
        <p:nvSpPr>
          <p:cNvPr id="3" name="Content Placeholder 2"/>
          <p:cNvSpPr>
            <a:spLocks noGrp="1"/>
          </p:cNvSpPr>
          <p:nvPr>
            <p:ph idx="1" hasCustomPrompt="1"/>
          </p:nvPr>
        </p:nvSpPr>
        <p:spPr>
          <a:xfrm>
            <a:off x="3088195" y="4128656"/>
            <a:ext cx="8227458" cy="7182740"/>
          </a:xfr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a:solidFill>
                  <a:schemeClr val="accent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2"/>
                </a:solidFill>
              </a:defRPr>
            </a:lvl1pPr>
          </a:lstStyle>
          <a:p>
            <a:fld id="{02EC8D00-0A73-44DE-A0DB-A53972AE5CF1}" type="slidenum">
              <a:rPr lang="en-US" smtClean="0"/>
              <a:pPr/>
              <a:t>‹#›</a:t>
            </a:fld>
            <a:endParaRPr lang="en-US"/>
          </a:p>
        </p:txBody>
      </p:sp>
      <p:sp>
        <p:nvSpPr>
          <p:cNvPr id="11" name="Text Placeholder 2">
            <a:extLst>
              <a:ext uri="{FF2B5EF4-FFF2-40B4-BE49-F238E27FC236}">
                <a16:creationId xmlns:a16="http://schemas.microsoft.com/office/drawing/2014/main" id="{EA7F4BA3-04E7-949D-B00E-07B3F9C206A2}"/>
              </a:ext>
            </a:extLst>
          </p:cNvPr>
          <p:cNvSpPr>
            <a:spLocks noGrp="1"/>
          </p:cNvSpPr>
          <p:nvPr>
            <p:ph type="body" idx="39" hasCustomPrompt="1"/>
          </p:nvPr>
        </p:nvSpPr>
        <p:spPr>
          <a:xfrm>
            <a:off x="14431557" y="2301979"/>
            <a:ext cx="8434531" cy="810683"/>
          </a:xfrm>
        </p:spPr>
        <p:txBody>
          <a:bodyPr anchor="b"/>
          <a:lstStyle>
            <a:lvl1pPr marL="0" indent="0">
              <a:lnSpc>
                <a:spcPts val="5760"/>
              </a:lnSpc>
              <a:buNone/>
              <a:defRPr sz="4600" b="0" i="0">
                <a:solidFill>
                  <a:schemeClr val="accent4"/>
                </a:solidFill>
                <a:latin typeface="Outfit Medium" pitchFamily="2" charset="0"/>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12" name="Text Placeholder 4">
            <a:extLst>
              <a:ext uri="{FF2B5EF4-FFF2-40B4-BE49-F238E27FC236}">
                <a16:creationId xmlns:a16="http://schemas.microsoft.com/office/drawing/2014/main" id="{8A8BF472-C90E-8F64-F42E-C8B7314A5C08}"/>
              </a:ext>
            </a:extLst>
          </p:cNvPr>
          <p:cNvSpPr>
            <a:spLocks noGrp="1"/>
          </p:cNvSpPr>
          <p:nvPr>
            <p:ph type="body" sz="quarter" idx="41" hasCustomPrompt="1"/>
          </p:nvPr>
        </p:nvSpPr>
        <p:spPr>
          <a:xfrm>
            <a:off x="14431557" y="3177089"/>
            <a:ext cx="8434531" cy="1410890"/>
          </a:xfrm>
        </p:spPr>
        <p:txBody>
          <a:bodyPr anchor="t" anchorCtr="0"/>
          <a:lstStyle>
            <a:lvl1pPr marL="0" indent="0">
              <a:lnSpc>
                <a:spcPts val="5150"/>
              </a:lnSpc>
              <a:buNone/>
              <a:defRPr sz="3600" b="0" i="0">
                <a:solidFill>
                  <a:schemeClr val="accent2"/>
                </a:solidFill>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13" name="Text Placeholder 2">
            <a:extLst>
              <a:ext uri="{FF2B5EF4-FFF2-40B4-BE49-F238E27FC236}">
                <a16:creationId xmlns:a16="http://schemas.microsoft.com/office/drawing/2014/main" id="{58717823-55FE-53D9-3D21-126BEF3FAB4D}"/>
              </a:ext>
            </a:extLst>
          </p:cNvPr>
          <p:cNvSpPr>
            <a:spLocks noGrp="1"/>
          </p:cNvSpPr>
          <p:nvPr>
            <p:ph type="body" idx="42" hasCustomPrompt="1"/>
          </p:nvPr>
        </p:nvSpPr>
        <p:spPr>
          <a:xfrm>
            <a:off x="14431557" y="4841823"/>
            <a:ext cx="8434531" cy="810683"/>
          </a:xfrm>
        </p:spPr>
        <p:txBody>
          <a:bodyPr anchor="b"/>
          <a:lstStyle>
            <a:lvl1pPr marL="0" indent="0">
              <a:lnSpc>
                <a:spcPts val="5760"/>
              </a:lnSpc>
              <a:buNone/>
              <a:defRPr sz="4600" b="0" i="0">
                <a:solidFill>
                  <a:schemeClr val="accent4"/>
                </a:solidFill>
                <a:latin typeface="Outfit Medium" pitchFamily="2" charset="0"/>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14" name="Text Placeholder 4">
            <a:extLst>
              <a:ext uri="{FF2B5EF4-FFF2-40B4-BE49-F238E27FC236}">
                <a16:creationId xmlns:a16="http://schemas.microsoft.com/office/drawing/2014/main" id="{24E4FAEB-6AD9-E605-8FB7-301BB953885F}"/>
              </a:ext>
            </a:extLst>
          </p:cNvPr>
          <p:cNvSpPr>
            <a:spLocks noGrp="1"/>
          </p:cNvSpPr>
          <p:nvPr>
            <p:ph type="body" sz="quarter" idx="43" hasCustomPrompt="1"/>
          </p:nvPr>
        </p:nvSpPr>
        <p:spPr>
          <a:xfrm>
            <a:off x="14431557" y="5716933"/>
            <a:ext cx="8434531" cy="1410890"/>
          </a:xfrm>
        </p:spPr>
        <p:txBody>
          <a:bodyPr anchor="t" anchorCtr="0"/>
          <a:lstStyle>
            <a:lvl1pPr marL="0" indent="0">
              <a:lnSpc>
                <a:spcPts val="5150"/>
              </a:lnSpc>
              <a:buNone/>
              <a:defRPr sz="3600" b="0" i="0">
                <a:solidFill>
                  <a:schemeClr val="accent2"/>
                </a:solidFill>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17" name="Text Placeholder 2">
            <a:extLst>
              <a:ext uri="{FF2B5EF4-FFF2-40B4-BE49-F238E27FC236}">
                <a16:creationId xmlns:a16="http://schemas.microsoft.com/office/drawing/2014/main" id="{152763C7-E47F-AD55-F0F5-2F493962ADD7}"/>
              </a:ext>
            </a:extLst>
          </p:cNvPr>
          <p:cNvSpPr>
            <a:spLocks noGrp="1"/>
          </p:cNvSpPr>
          <p:nvPr>
            <p:ph type="body" idx="44" hasCustomPrompt="1"/>
          </p:nvPr>
        </p:nvSpPr>
        <p:spPr>
          <a:xfrm>
            <a:off x="14431557" y="7368767"/>
            <a:ext cx="8434531" cy="810683"/>
          </a:xfrm>
        </p:spPr>
        <p:txBody>
          <a:bodyPr anchor="b"/>
          <a:lstStyle>
            <a:lvl1pPr marL="0" indent="0">
              <a:lnSpc>
                <a:spcPts val="5760"/>
              </a:lnSpc>
              <a:buNone/>
              <a:defRPr sz="4600" b="0" i="0">
                <a:solidFill>
                  <a:schemeClr val="accent4"/>
                </a:solidFill>
                <a:latin typeface="Outfit Medium" pitchFamily="2" charset="0"/>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18" name="Text Placeholder 4">
            <a:extLst>
              <a:ext uri="{FF2B5EF4-FFF2-40B4-BE49-F238E27FC236}">
                <a16:creationId xmlns:a16="http://schemas.microsoft.com/office/drawing/2014/main" id="{64AD919F-87C9-E540-A237-AD664F01B693}"/>
              </a:ext>
            </a:extLst>
          </p:cNvPr>
          <p:cNvSpPr>
            <a:spLocks noGrp="1"/>
          </p:cNvSpPr>
          <p:nvPr>
            <p:ph type="body" sz="quarter" idx="45" hasCustomPrompt="1"/>
          </p:nvPr>
        </p:nvSpPr>
        <p:spPr>
          <a:xfrm>
            <a:off x="14431557" y="8243877"/>
            <a:ext cx="8434531" cy="1410890"/>
          </a:xfrm>
        </p:spPr>
        <p:txBody>
          <a:bodyPr anchor="t" anchorCtr="0"/>
          <a:lstStyle>
            <a:lvl1pPr marL="0" indent="0">
              <a:lnSpc>
                <a:spcPts val="5150"/>
              </a:lnSpc>
              <a:buNone/>
              <a:defRPr sz="3600" b="0" i="0">
                <a:solidFill>
                  <a:schemeClr val="accent2"/>
                </a:solidFill>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19" name="Text Placeholder 2">
            <a:extLst>
              <a:ext uri="{FF2B5EF4-FFF2-40B4-BE49-F238E27FC236}">
                <a16:creationId xmlns:a16="http://schemas.microsoft.com/office/drawing/2014/main" id="{B763EB7C-78AC-F7ED-2C15-948053826CB4}"/>
              </a:ext>
            </a:extLst>
          </p:cNvPr>
          <p:cNvSpPr>
            <a:spLocks noGrp="1"/>
          </p:cNvSpPr>
          <p:nvPr>
            <p:ph type="body" idx="46" hasCustomPrompt="1"/>
          </p:nvPr>
        </p:nvSpPr>
        <p:spPr>
          <a:xfrm>
            <a:off x="14431557" y="9902961"/>
            <a:ext cx="8434531" cy="810683"/>
          </a:xfrm>
        </p:spPr>
        <p:txBody>
          <a:bodyPr anchor="b"/>
          <a:lstStyle>
            <a:lvl1pPr marL="0" indent="0">
              <a:lnSpc>
                <a:spcPts val="5760"/>
              </a:lnSpc>
              <a:buNone/>
              <a:defRPr sz="4600" b="0" i="0">
                <a:solidFill>
                  <a:schemeClr val="accent4"/>
                </a:solidFill>
                <a:latin typeface="Outfit Medium" pitchFamily="2" charset="0"/>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20" name="Text Placeholder 4">
            <a:extLst>
              <a:ext uri="{FF2B5EF4-FFF2-40B4-BE49-F238E27FC236}">
                <a16:creationId xmlns:a16="http://schemas.microsoft.com/office/drawing/2014/main" id="{8868314E-DF3D-2D1C-3703-0A87C79F99C7}"/>
              </a:ext>
            </a:extLst>
          </p:cNvPr>
          <p:cNvSpPr>
            <a:spLocks noGrp="1"/>
          </p:cNvSpPr>
          <p:nvPr>
            <p:ph type="body" sz="quarter" idx="47" hasCustomPrompt="1"/>
          </p:nvPr>
        </p:nvSpPr>
        <p:spPr>
          <a:xfrm>
            <a:off x="14431557" y="10778071"/>
            <a:ext cx="8434531" cy="1410890"/>
          </a:xfrm>
        </p:spPr>
        <p:txBody>
          <a:bodyPr anchor="t" anchorCtr="0"/>
          <a:lstStyle>
            <a:lvl1pPr marL="0" indent="0">
              <a:lnSpc>
                <a:spcPts val="5150"/>
              </a:lnSpc>
              <a:buNone/>
              <a:defRPr sz="3600" b="0" i="0">
                <a:solidFill>
                  <a:schemeClr val="accent2"/>
                </a:solidFill>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Tree>
    <p:extLst>
      <p:ext uri="{BB962C8B-B14F-4D97-AF65-F5344CB8AC3E}">
        <p14:creationId xmlns:p14="http://schemas.microsoft.com/office/powerpoint/2010/main" val="22614055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am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76" y="713232"/>
            <a:ext cx="21385068" cy="2286000"/>
          </a:xfrm>
        </p:spPr>
        <p:txBody>
          <a:bodyPr/>
          <a:lstStyle/>
          <a:p>
            <a:r>
              <a:rPr lang="en-US"/>
              <a:t>Click to edit title</a:t>
            </a:r>
          </a:p>
        </p:txBody>
      </p:sp>
      <p:sp>
        <p:nvSpPr>
          <p:cNvPr id="5" name="Footer Placeholder 4"/>
          <p:cNvSpPr>
            <a:spLocks noGrp="1"/>
          </p:cNvSpPr>
          <p:nvPr>
            <p:ph type="ftr" sz="quarter" idx="11"/>
          </p:nvPr>
        </p:nvSpPr>
        <p:spPr/>
        <p:txBody>
          <a:bodyPr/>
          <a:lstStyle>
            <a:lvl1pPr>
              <a:defRPr>
                <a:solidFill>
                  <a:schemeClr val="accent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2"/>
                </a:solidFill>
              </a:defRPr>
            </a:lvl1pPr>
          </a:lstStyle>
          <a:p>
            <a:fld id="{02EC8D00-0A73-44DE-A0DB-A53972AE5CF1}" type="slidenum">
              <a:rPr lang="en-US" smtClean="0"/>
              <a:pPr/>
              <a:t>‹#›</a:t>
            </a:fld>
            <a:endParaRPr lang="en-US"/>
          </a:p>
        </p:txBody>
      </p:sp>
      <p:sp>
        <p:nvSpPr>
          <p:cNvPr id="11" name="Text Placeholder 2">
            <a:extLst>
              <a:ext uri="{FF2B5EF4-FFF2-40B4-BE49-F238E27FC236}">
                <a16:creationId xmlns:a16="http://schemas.microsoft.com/office/drawing/2014/main" id="{EA7F4BA3-04E7-949D-B00E-07B3F9C206A2}"/>
              </a:ext>
            </a:extLst>
          </p:cNvPr>
          <p:cNvSpPr>
            <a:spLocks noGrp="1"/>
          </p:cNvSpPr>
          <p:nvPr>
            <p:ph type="body" idx="39" hasCustomPrompt="1"/>
          </p:nvPr>
        </p:nvSpPr>
        <p:spPr>
          <a:xfrm>
            <a:off x="3316253" y="3130483"/>
            <a:ext cx="5852160" cy="810683"/>
          </a:xfrm>
        </p:spPr>
        <p:txBody>
          <a:bodyPr anchor="b"/>
          <a:lstStyle>
            <a:lvl1pPr marL="0" indent="0">
              <a:lnSpc>
                <a:spcPts val="5760"/>
              </a:lnSpc>
              <a:buNone/>
              <a:defRPr sz="4600" b="0" i="0">
                <a:solidFill>
                  <a:schemeClr val="accent4"/>
                </a:solidFill>
                <a:latin typeface="Outfit Medium" pitchFamily="2" charset="0"/>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12" name="Text Placeholder 4">
            <a:extLst>
              <a:ext uri="{FF2B5EF4-FFF2-40B4-BE49-F238E27FC236}">
                <a16:creationId xmlns:a16="http://schemas.microsoft.com/office/drawing/2014/main" id="{8A8BF472-C90E-8F64-F42E-C8B7314A5C08}"/>
              </a:ext>
            </a:extLst>
          </p:cNvPr>
          <p:cNvSpPr>
            <a:spLocks noGrp="1"/>
          </p:cNvSpPr>
          <p:nvPr>
            <p:ph type="body" sz="quarter" idx="41" hasCustomPrompt="1"/>
          </p:nvPr>
        </p:nvSpPr>
        <p:spPr>
          <a:xfrm>
            <a:off x="4420658" y="4201280"/>
            <a:ext cx="4747755" cy="643852"/>
          </a:xfrm>
        </p:spPr>
        <p:txBody>
          <a:bodyPr anchor="b" anchorCtr="0"/>
          <a:lstStyle>
            <a:lvl1pPr marL="0" indent="0">
              <a:lnSpc>
                <a:spcPts val="5150"/>
              </a:lnSpc>
              <a:buNone/>
              <a:defRPr sz="3000" b="0" i="0">
                <a:solidFill>
                  <a:schemeClr val="accent2"/>
                </a:solidFill>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10" name="Text Placeholder 12">
            <a:extLst>
              <a:ext uri="{FF2B5EF4-FFF2-40B4-BE49-F238E27FC236}">
                <a16:creationId xmlns:a16="http://schemas.microsoft.com/office/drawing/2014/main" id="{0F3942F3-7EA7-8DB9-24BC-253E2EFD1E18}"/>
              </a:ext>
            </a:extLst>
          </p:cNvPr>
          <p:cNvSpPr>
            <a:spLocks noGrp="1"/>
          </p:cNvSpPr>
          <p:nvPr>
            <p:ph type="body" sz="quarter" idx="48" hasCustomPrompt="1"/>
          </p:nvPr>
        </p:nvSpPr>
        <p:spPr>
          <a:xfrm>
            <a:off x="4432993" y="4908001"/>
            <a:ext cx="4735419" cy="358861"/>
          </a:xfrm>
        </p:spPr>
        <p:txBody>
          <a:bodyPr lIns="0" tIns="0" rIns="0" bIns="0" anchor="t">
            <a:noAutofit/>
          </a:bodyPr>
          <a:lstStyle>
            <a:lvl1pPr marL="0" indent="0" algn="l">
              <a:lnSpc>
                <a:spcPts val="2300"/>
              </a:lnSpc>
              <a:spcAft>
                <a:spcPts val="0"/>
              </a:spcAft>
              <a:buNone/>
              <a:defRPr lang="en-US" sz="2500" b="0" i="0" kern="1200" dirty="0">
                <a:solidFill>
                  <a:schemeClr val="accent2"/>
                </a:solidFill>
                <a:latin typeface="+mn-lt"/>
                <a:ea typeface="+mn-ea"/>
                <a:cs typeface="+mn-cs"/>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add text</a:t>
            </a:r>
          </a:p>
        </p:txBody>
      </p:sp>
      <p:sp>
        <p:nvSpPr>
          <p:cNvPr id="15" name="Text Placeholder 4">
            <a:extLst>
              <a:ext uri="{FF2B5EF4-FFF2-40B4-BE49-F238E27FC236}">
                <a16:creationId xmlns:a16="http://schemas.microsoft.com/office/drawing/2014/main" id="{4CE2668C-6780-DC7C-355C-3219439C927A}"/>
              </a:ext>
            </a:extLst>
          </p:cNvPr>
          <p:cNvSpPr>
            <a:spLocks noGrp="1"/>
          </p:cNvSpPr>
          <p:nvPr>
            <p:ph type="body" sz="quarter" idx="49" hasCustomPrompt="1"/>
          </p:nvPr>
        </p:nvSpPr>
        <p:spPr>
          <a:xfrm>
            <a:off x="4420658" y="5667882"/>
            <a:ext cx="4747755" cy="643852"/>
          </a:xfrm>
        </p:spPr>
        <p:txBody>
          <a:bodyPr anchor="b" anchorCtr="0"/>
          <a:lstStyle>
            <a:lvl1pPr marL="0" indent="0">
              <a:lnSpc>
                <a:spcPts val="5150"/>
              </a:lnSpc>
              <a:buNone/>
              <a:defRPr sz="3000" b="0" i="0">
                <a:solidFill>
                  <a:schemeClr val="accent2"/>
                </a:solidFill>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16" name="Text Placeholder 12">
            <a:extLst>
              <a:ext uri="{FF2B5EF4-FFF2-40B4-BE49-F238E27FC236}">
                <a16:creationId xmlns:a16="http://schemas.microsoft.com/office/drawing/2014/main" id="{228092A8-77DF-26A5-612D-005023DC6003}"/>
              </a:ext>
            </a:extLst>
          </p:cNvPr>
          <p:cNvSpPr>
            <a:spLocks noGrp="1"/>
          </p:cNvSpPr>
          <p:nvPr>
            <p:ph type="body" sz="quarter" idx="50" hasCustomPrompt="1"/>
          </p:nvPr>
        </p:nvSpPr>
        <p:spPr>
          <a:xfrm>
            <a:off x="4432993" y="6374603"/>
            <a:ext cx="4735419" cy="358861"/>
          </a:xfrm>
        </p:spPr>
        <p:txBody>
          <a:bodyPr lIns="0" tIns="0" rIns="0" bIns="0" anchor="t">
            <a:noAutofit/>
          </a:bodyPr>
          <a:lstStyle>
            <a:lvl1pPr marL="0" indent="0" algn="l">
              <a:lnSpc>
                <a:spcPts val="2300"/>
              </a:lnSpc>
              <a:spcAft>
                <a:spcPts val="0"/>
              </a:spcAft>
              <a:buNone/>
              <a:defRPr lang="en-US" sz="2500" b="0" i="0" kern="1200" dirty="0">
                <a:solidFill>
                  <a:schemeClr val="accent2"/>
                </a:solidFill>
                <a:latin typeface="+mn-lt"/>
                <a:ea typeface="+mn-ea"/>
                <a:cs typeface="+mn-cs"/>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add text</a:t>
            </a:r>
          </a:p>
        </p:txBody>
      </p:sp>
      <p:sp>
        <p:nvSpPr>
          <p:cNvPr id="21" name="Text Placeholder 4">
            <a:extLst>
              <a:ext uri="{FF2B5EF4-FFF2-40B4-BE49-F238E27FC236}">
                <a16:creationId xmlns:a16="http://schemas.microsoft.com/office/drawing/2014/main" id="{2A18FC35-1373-EB35-6719-40FCA093F114}"/>
              </a:ext>
            </a:extLst>
          </p:cNvPr>
          <p:cNvSpPr>
            <a:spLocks noGrp="1"/>
          </p:cNvSpPr>
          <p:nvPr>
            <p:ph type="body" sz="quarter" idx="51" hasCustomPrompt="1"/>
          </p:nvPr>
        </p:nvSpPr>
        <p:spPr>
          <a:xfrm>
            <a:off x="4420658" y="7122609"/>
            <a:ext cx="4747755" cy="643852"/>
          </a:xfrm>
        </p:spPr>
        <p:txBody>
          <a:bodyPr anchor="b" anchorCtr="0"/>
          <a:lstStyle>
            <a:lvl1pPr marL="0" indent="0">
              <a:lnSpc>
                <a:spcPts val="5150"/>
              </a:lnSpc>
              <a:buNone/>
              <a:defRPr sz="3000" b="0" i="0">
                <a:solidFill>
                  <a:schemeClr val="accent2"/>
                </a:solidFill>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22" name="Text Placeholder 12">
            <a:extLst>
              <a:ext uri="{FF2B5EF4-FFF2-40B4-BE49-F238E27FC236}">
                <a16:creationId xmlns:a16="http://schemas.microsoft.com/office/drawing/2014/main" id="{E58A0FBB-DE24-B2CE-36D0-C7A7642FACE9}"/>
              </a:ext>
            </a:extLst>
          </p:cNvPr>
          <p:cNvSpPr>
            <a:spLocks noGrp="1"/>
          </p:cNvSpPr>
          <p:nvPr>
            <p:ph type="body" sz="quarter" idx="52" hasCustomPrompt="1"/>
          </p:nvPr>
        </p:nvSpPr>
        <p:spPr>
          <a:xfrm>
            <a:off x="4432993" y="7829330"/>
            <a:ext cx="4735419" cy="358861"/>
          </a:xfrm>
        </p:spPr>
        <p:txBody>
          <a:bodyPr lIns="0" tIns="0" rIns="0" bIns="0" anchor="t">
            <a:noAutofit/>
          </a:bodyPr>
          <a:lstStyle>
            <a:lvl1pPr marL="0" indent="0" algn="l">
              <a:lnSpc>
                <a:spcPts val="2300"/>
              </a:lnSpc>
              <a:spcAft>
                <a:spcPts val="0"/>
              </a:spcAft>
              <a:buNone/>
              <a:defRPr lang="en-US" sz="2500" b="0" i="0" kern="1200" dirty="0">
                <a:solidFill>
                  <a:schemeClr val="accent2"/>
                </a:solidFill>
                <a:latin typeface="+mn-lt"/>
                <a:ea typeface="+mn-ea"/>
                <a:cs typeface="+mn-cs"/>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add text</a:t>
            </a:r>
          </a:p>
        </p:txBody>
      </p:sp>
      <p:sp>
        <p:nvSpPr>
          <p:cNvPr id="23" name="Text Placeholder 4">
            <a:extLst>
              <a:ext uri="{FF2B5EF4-FFF2-40B4-BE49-F238E27FC236}">
                <a16:creationId xmlns:a16="http://schemas.microsoft.com/office/drawing/2014/main" id="{134033D5-DE3D-C0BA-2B8A-BB8DB23357C5}"/>
              </a:ext>
            </a:extLst>
          </p:cNvPr>
          <p:cNvSpPr>
            <a:spLocks noGrp="1"/>
          </p:cNvSpPr>
          <p:nvPr>
            <p:ph type="body" sz="quarter" idx="53" hasCustomPrompt="1"/>
          </p:nvPr>
        </p:nvSpPr>
        <p:spPr>
          <a:xfrm>
            <a:off x="4420658" y="8589212"/>
            <a:ext cx="4747755" cy="643852"/>
          </a:xfrm>
        </p:spPr>
        <p:txBody>
          <a:bodyPr anchor="b" anchorCtr="0"/>
          <a:lstStyle>
            <a:lvl1pPr marL="0" indent="0">
              <a:lnSpc>
                <a:spcPts val="5150"/>
              </a:lnSpc>
              <a:buNone/>
              <a:defRPr sz="3000" b="0" i="0">
                <a:solidFill>
                  <a:schemeClr val="accent2"/>
                </a:solidFill>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24" name="Text Placeholder 12">
            <a:extLst>
              <a:ext uri="{FF2B5EF4-FFF2-40B4-BE49-F238E27FC236}">
                <a16:creationId xmlns:a16="http://schemas.microsoft.com/office/drawing/2014/main" id="{D52784AB-7AA6-5F99-55B3-1DC01A726258}"/>
              </a:ext>
            </a:extLst>
          </p:cNvPr>
          <p:cNvSpPr>
            <a:spLocks noGrp="1"/>
          </p:cNvSpPr>
          <p:nvPr>
            <p:ph type="body" sz="quarter" idx="54" hasCustomPrompt="1"/>
          </p:nvPr>
        </p:nvSpPr>
        <p:spPr>
          <a:xfrm>
            <a:off x="4432993" y="9295933"/>
            <a:ext cx="4735419" cy="358861"/>
          </a:xfrm>
        </p:spPr>
        <p:txBody>
          <a:bodyPr lIns="0" tIns="0" rIns="0" bIns="0" anchor="t">
            <a:noAutofit/>
          </a:bodyPr>
          <a:lstStyle>
            <a:lvl1pPr marL="0" indent="0" algn="l">
              <a:lnSpc>
                <a:spcPts val="2300"/>
              </a:lnSpc>
              <a:spcAft>
                <a:spcPts val="0"/>
              </a:spcAft>
              <a:buNone/>
              <a:defRPr lang="en-US" sz="2500" b="0" i="0" kern="1200" dirty="0">
                <a:solidFill>
                  <a:schemeClr val="accent2"/>
                </a:solidFill>
                <a:latin typeface="+mn-lt"/>
                <a:ea typeface="+mn-ea"/>
                <a:cs typeface="+mn-cs"/>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add text</a:t>
            </a:r>
          </a:p>
        </p:txBody>
      </p:sp>
      <p:sp>
        <p:nvSpPr>
          <p:cNvPr id="25" name="Text Placeholder 4">
            <a:extLst>
              <a:ext uri="{FF2B5EF4-FFF2-40B4-BE49-F238E27FC236}">
                <a16:creationId xmlns:a16="http://schemas.microsoft.com/office/drawing/2014/main" id="{CCDF9DC5-B4B0-BBA8-7F87-D36E0FC84D56}"/>
              </a:ext>
            </a:extLst>
          </p:cNvPr>
          <p:cNvSpPr>
            <a:spLocks noGrp="1"/>
          </p:cNvSpPr>
          <p:nvPr>
            <p:ph type="body" sz="quarter" idx="55" hasCustomPrompt="1"/>
          </p:nvPr>
        </p:nvSpPr>
        <p:spPr>
          <a:xfrm>
            <a:off x="4420658" y="10049877"/>
            <a:ext cx="4747755" cy="643852"/>
          </a:xfrm>
        </p:spPr>
        <p:txBody>
          <a:bodyPr anchor="b" anchorCtr="0"/>
          <a:lstStyle>
            <a:lvl1pPr marL="0" indent="0">
              <a:lnSpc>
                <a:spcPts val="5150"/>
              </a:lnSpc>
              <a:buNone/>
              <a:defRPr sz="3000" b="0" i="0">
                <a:solidFill>
                  <a:schemeClr val="accent2"/>
                </a:solidFill>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26" name="Text Placeholder 12">
            <a:extLst>
              <a:ext uri="{FF2B5EF4-FFF2-40B4-BE49-F238E27FC236}">
                <a16:creationId xmlns:a16="http://schemas.microsoft.com/office/drawing/2014/main" id="{903FC3B1-CFC0-17DD-9214-6831E525EA65}"/>
              </a:ext>
            </a:extLst>
          </p:cNvPr>
          <p:cNvSpPr>
            <a:spLocks noGrp="1"/>
          </p:cNvSpPr>
          <p:nvPr>
            <p:ph type="body" sz="quarter" idx="56" hasCustomPrompt="1"/>
          </p:nvPr>
        </p:nvSpPr>
        <p:spPr>
          <a:xfrm>
            <a:off x="4432993" y="10756598"/>
            <a:ext cx="4735419" cy="358861"/>
          </a:xfrm>
        </p:spPr>
        <p:txBody>
          <a:bodyPr lIns="0" tIns="0" rIns="0" bIns="0" anchor="t">
            <a:noAutofit/>
          </a:bodyPr>
          <a:lstStyle>
            <a:lvl1pPr marL="0" indent="0" algn="l">
              <a:lnSpc>
                <a:spcPts val="2300"/>
              </a:lnSpc>
              <a:spcAft>
                <a:spcPts val="0"/>
              </a:spcAft>
              <a:buNone/>
              <a:defRPr lang="en-US" sz="2500" b="0" i="0" kern="1200" dirty="0">
                <a:solidFill>
                  <a:schemeClr val="accent2"/>
                </a:solidFill>
                <a:latin typeface="+mn-lt"/>
                <a:ea typeface="+mn-ea"/>
                <a:cs typeface="+mn-cs"/>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add text</a:t>
            </a:r>
          </a:p>
        </p:txBody>
      </p:sp>
      <p:sp>
        <p:nvSpPr>
          <p:cNvPr id="27" name="Text Placeholder 2">
            <a:extLst>
              <a:ext uri="{FF2B5EF4-FFF2-40B4-BE49-F238E27FC236}">
                <a16:creationId xmlns:a16="http://schemas.microsoft.com/office/drawing/2014/main" id="{F0DBC40D-9BE6-CFA4-2C7D-957C6E1D0CD1}"/>
              </a:ext>
            </a:extLst>
          </p:cNvPr>
          <p:cNvSpPr>
            <a:spLocks noGrp="1"/>
          </p:cNvSpPr>
          <p:nvPr>
            <p:ph type="body" idx="57" hasCustomPrompt="1"/>
          </p:nvPr>
        </p:nvSpPr>
        <p:spPr>
          <a:xfrm>
            <a:off x="9976826" y="3130483"/>
            <a:ext cx="5852160" cy="810683"/>
          </a:xfrm>
        </p:spPr>
        <p:txBody>
          <a:bodyPr anchor="b"/>
          <a:lstStyle>
            <a:lvl1pPr marL="0" indent="0">
              <a:lnSpc>
                <a:spcPts val="5760"/>
              </a:lnSpc>
              <a:buNone/>
              <a:defRPr sz="4600" b="0" i="0">
                <a:solidFill>
                  <a:schemeClr val="accent4"/>
                </a:solidFill>
                <a:latin typeface="Outfit Medium" pitchFamily="2" charset="0"/>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28" name="Text Placeholder 4">
            <a:extLst>
              <a:ext uri="{FF2B5EF4-FFF2-40B4-BE49-F238E27FC236}">
                <a16:creationId xmlns:a16="http://schemas.microsoft.com/office/drawing/2014/main" id="{E5755672-090C-2C9B-3D7F-598F66B4E76A}"/>
              </a:ext>
            </a:extLst>
          </p:cNvPr>
          <p:cNvSpPr>
            <a:spLocks noGrp="1"/>
          </p:cNvSpPr>
          <p:nvPr>
            <p:ph type="body" sz="quarter" idx="58" hasCustomPrompt="1"/>
          </p:nvPr>
        </p:nvSpPr>
        <p:spPr>
          <a:xfrm>
            <a:off x="11081231" y="4201280"/>
            <a:ext cx="4747755" cy="643852"/>
          </a:xfrm>
        </p:spPr>
        <p:txBody>
          <a:bodyPr anchor="b" anchorCtr="0"/>
          <a:lstStyle>
            <a:lvl1pPr marL="0" indent="0">
              <a:lnSpc>
                <a:spcPts val="5150"/>
              </a:lnSpc>
              <a:buNone/>
              <a:defRPr sz="3000" b="0" i="0">
                <a:solidFill>
                  <a:schemeClr val="accent2"/>
                </a:solidFill>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29" name="Text Placeholder 12">
            <a:extLst>
              <a:ext uri="{FF2B5EF4-FFF2-40B4-BE49-F238E27FC236}">
                <a16:creationId xmlns:a16="http://schemas.microsoft.com/office/drawing/2014/main" id="{E7BEF76B-A9C5-086D-4347-FC8422CEB906}"/>
              </a:ext>
            </a:extLst>
          </p:cNvPr>
          <p:cNvSpPr>
            <a:spLocks noGrp="1"/>
          </p:cNvSpPr>
          <p:nvPr>
            <p:ph type="body" sz="quarter" idx="59" hasCustomPrompt="1"/>
          </p:nvPr>
        </p:nvSpPr>
        <p:spPr>
          <a:xfrm>
            <a:off x="11093566" y="4908001"/>
            <a:ext cx="4735419" cy="358861"/>
          </a:xfrm>
        </p:spPr>
        <p:txBody>
          <a:bodyPr lIns="0" tIns="0" rIns="0" bIns="0" anchor="t">
            <a:noAutofit/>
          </a:bodyPr>
          <a:lstStyle>
            <a:lvl1pPr marL="0" indent="0" algn="l">
              <a:lnSpc>
                <a:spcPts val="2300"/>
              </a:lnSpc>
              <a:spcAft>
                <a:spcPts val="0"/>
              </a:spcAft>
              <a:buNone/>
              <a:defRPr lang="en-US" sz="2500" b="0" i="0" kern="1200" dirty="0">
                <a:solidFill>
                  <a:schemeClr val="accent2"/>
                </a:solidFill>
                <a:latin typeface="+mn-lt"/>
                <a:ea typeface="+mn-ea"/>
                <a:cs typeface="+mn-cs"/>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add text</a:t>
            </a:r>
          </a:p>
        </p:txBody>
      </p:sp>
      <p:sp>
        <p:nvSpPr>
          <p:cNvPr id="30" name="Text Placeholder 4">
            <a:extLst>
              <a:ext uri="{FF2B5EF4-FFF2-40B4-BE49-F238E27FC236}">
                <a16:creationId xmlns:a16="http://schemas.microsoft.com/office/drawing/2014/main" id="{B5B91FE6-64F8-10EA-0DEA-A8D9B050F939}"/>
              </a:ext>
            </a:extLst>
          </p:cNvPr>
          <p:cNvSpPr>
            <a:spLocks noGrp="1"/>
          </p:cNvSpPr>
          <p:nvPr>
            <p:ph type="body" sz="quarter" idx="60" hasCustomPrompt="1"/>
          </p:nvPr>
        </p:nvSpPr>
        <p:spPr>
          <a:xfrm>
            <a:off x="11081231" y="5667882"/>
            <a:ext cx="4747755" cy="643852"/>
          </a:xfrm>
        </p:spPr>
        <p:txBody>
          <a:bodyPr anchor="b" anchorCtr="0"/>
          <a:lstStyle>
            <a:lvl1pPr marL="0" indent="0">
              <a:lnSpc>
                <a:spcPts val="5150"/>
              </a:lnSpc>
              <a:buNone/>
              <a:defRPr sz="3000" b="0" i="0">
                <a:solidFill>
                  <a:schemeClr val="accent2"/>
                </a:solidFill>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31" name="Text Placeholder 12">
            <a:extLst>
              <a:ext uri="{FF2B5EF4-FFF2-40B4-BE49-F238E27FC236}">
                <a16:creationId xmlns:a16="http://schemas.microsoft.com/office/drawing/2014/main" id="{3C5BC472-0669-28F2-206D-5CAA2177101E}"/>
              </a:ext>
            </a:extLst>
          </p:cNvPr>
          <p:cNvSpPr>
            <a:spLocks noGrp="1"/>
          </p:cNvSpPr>
          <p:nvPr>
            <p:ph type="body" sz="quarter" idx="61" hasCustomPrompt="1"/>
          </p:nvPr>
        </p:nvSpPr>
        <p:spPr>
          <a:xfrm>
            <a:off x="11093566" y="6374603"/>
            <a:ext cx="4735419" cy="358861"/>
          </a:xfrm>
        </p:spPr>
        <p:txBody>
          <a:bodyPr lIns="0" tIns="0" rIns="0" bIns="0" anchor="t">
            <a:noAutofit/>
          </a:bodyPr>
          <a:lstStyle>
            <a:lvl1pPr marL="0" indent="0" algn="l">
              <a:lnSpc>
                <a:spcPts val="2300"/>
              </a:lnSpc>
              <a:spcAft>
                <a:spcPts val="0"/>
              </a:spcAft>
              <a:buNone/>
              <a:defRPr lang="en-US" sz="2500" b="0" i="0" kern="1200" dirty="0">
                <a:solidFill>
                  <a:schemeClr val="accent2"/>
                </a:solidFill>
                <a:latin typeface="+mn-lt"/>
                <a:ea typeface="+mn-ea"/>
                <a:cs typeface="+mn-cs"/>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add text</a:t>
            </a:r>
          </a:p>
        </p:txBody>
      </p:sp>
      <p:sp>
        <p:nvSpPr>
          <p:cNvPr id="32" name="Text Placeholder 4">
            <a:extLst>
              <a:ext uri="{FF2B5EF4-FFF2-40B4-BE49-F238E27FC236}">
                <a16:creationId xmlns:a16="http://schemas.microsoft.com/office/drawing/2014/main" id="{BDF0B64C-07F4-5321-29A1-81408527AB4F}"/>
              </a:ext>
            </a:extLst>
          </p:cNvPr>
          <p:cNvSpPr>
            <a:spLocks noGrp="1"/>
          </p:cNvSpPr>
          <p:nvPr>
            <p:ph type="body" sz="quarter" idx="62" hasCustomPrompt="1"/>
          </p:nvPr>
        </p:nvSpPr>
        <p:spPr>
          <a:xfrm>
            <a:off x="11081231" y="7122609"/>
            <a:ext cx="4747755" cy="643852"/>
          </a:xfrm>
        </p:spPr>
        <p:txBody>
          <a:bodyPr anchor="b" anchorCtr="0"/>
          <a:lstStyle>
            <a:lvl1pPr marL="0" indent="0">
              <a:lnSpc>
                <a:spcPts val="5150"/>
              </a:lnSpc>
              <a:buNone/>
              <a:defRPr sz="3000" b="0" i="0">
                <a:solidFill>
                  <a:schemeClr val="accent2"/>
                </a:solidFill>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33" name="Text Placeholder 12">
            <a:extLst>
              <a:ext uri="{FF2B5EF4-FFF2-40B4-BE49-F238E27FC236}">
                <a16:creationId xmlns:a16="http://schemas.microsoft.com/office/drawing/2014/main" id="{B138268E-623E-708E-D7E8-E886A61B2D32}"/>
              </a:ext>
            </a:extLst>
          </p:cNvPr>
          <p:cNvSpPr>
            <a:spLocks noGrp="1"/>
          </p:cNvSpPr>
          <p:nvPr>
            <p:ph type="body" sz="quarter" idx="63" hasCustomPrompt="1"/>
          </p:nvPr>
        </p:nvSpPr>
        <p:spPr>
          <a:xfrm>
            <a:off x="11093566" y="7829330"/>
            <a:ext cx="4735419" cy="358861"/>
          </a:xfrm>
        </p:spPr>
        <p:txBody>
          <a:bodyPr lIns="0" tIns="0" rIns="0" bIns="0" anchor="t">
            <a:noAutofit/>
          </a:bodyPr>
          <a:lstStyle>
            <a:lvl1pPr marL="0" indent="0" algn="l">
              <a:lnSpc>
                <a:spcPts val="2300"/>
              </a:lnSpc>
              <a:spcAft>
                <a:spcPts val="0"/>
              </a:spcAft>
              <a:buNone/>
              <a:defRPr lang="en-US" sz="2500" b="0" i="0" kern="1200" dirty="0">
                <a:solidFill>
                  <a:schemeClr val="accent2"/>
                </a:solidFill>
                <a:latin typeface="+mn-lt"/>
                <a:ea typeface="+mn-ea"/>
                <a:cs typeface="+mn-cs"/>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add text</a:t>
            </a:r>
          </a:p>
        </p:txBody>
      </p:sp>
      <p:sp>
        <p:nvSpPr>
          <p:cNvPr id="34" name="Text Placeholder 4">
            <a:extLst>
              <a:ext uri="{FF2B5EF4-FFF2-40B4-BE49-F238E27FC236}">
                <a16:creationId xmlns:a16="http://schemas.microsoft.com/office/drawing/2014/main" id="{3D173AC4-003A-98E7-22F4-569374503259}"/>
              </a:ext>
            </a:extLst>
          </p:cNvPr>
          <p:cNvSpPr>
            <a:spLocks noGrp="1"/>
          </p:cNvSpPr>
          <p:nvPr>
            <p:ph type="body" sz="quarter" idx="64" hasCustomPrompt="1"/>
          </p:nvPr>
        </p:nvSpPr>
        <p:spPr>
          <a:xfrm>
            <a:off x="11081231" y="8589212"/>
            <a:ext cx="4747755" cy="643852"/>
          </a:xfrm>
        </p:spPr>
        <p:txBody>
          <a:bodyPr anchor="b" anchorCtr="0"/>
          <a:lstStyle>
            <a:lvl1pPr marL="0" indent="0">
              <a:lnSpc>
                <a:spcPts val="5150"/>
              </a:lnSpc>
              <a:buNone/>
              <a:defRPr sz="3000" b="0" i="0">
                <a:solidFill>
                  <a:schemeClr val="accent2"/>
                </a:solidFill>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35" name="Text Placeholder 12">
            <a:extLst>
              <a:ext uri="{FF2B5EF4-FFF2-40B4-BE49-F238E27FC236}">
                <a16:creationId xmlns:a16="http://schemas.microsoft.com/office/drawing/2014/main" id="{34BB0EA0-F776-0FA5-8AB3-60A7E11E6186}"/>
              </a:ext>
            </a:extLst>
          </p:cNvPr>
          <p:cNvSpPr>
            <a:spLocks noGrp="1"/>
          </p:cNvSpPr>
          <p:nvPr>
            <p:ph type="body" sz="quarter" idx="65" hasCustomPrompt="1"/>
          </p:nvPr>
        </p:nvSpPr>
        <p:spPr>
          <a:xfrm>
            <a:off x="11093566" y="9295933"/>
            <a:ext cx="4735419" cy="358861"/>
          </a:xfrm>
        </p:spPr>
        <p:txBody>
          <a:bodyPr lIns="0" tIns="0" rIns="0" bIns="0" anchor="t">
            <a:noAutofit/>
          </a:bodyPr>
          <a:lstStyle>
            <a:lvl1pPr marL="0" indent="0" algn="l">
              <a:lnSpc>
                <a:spcPts val="2300"/>
              </a:lnSpc>
              <a:spcAft>
                <a:spcPts val="0"/>
              </a:spcAft>
              <a:buNone/>
              <a:defRPr lang="en-US" sz="2500" b="0" i="0" kern="1200" dirty="0">
                <a:solidFill>
                  <a:schemeClr val="accent2"/>
                </a:solidFill>
                <a:latin typeface="+mn-lt"/>
                <a:ea typeface="+mn-ea"/>
                <a:cs typeface="+mn-cs"/>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add text</a:t>
            </a:r>
          </a:p>
        </p:txBody>
      </p:sp>
      <p:sp>
        <p:nvSpPr>
          <p:cNvPr id="36" name="Text Placeholder 4">
            <a:extLst>
              <a:ext uri="{FF2B5EF4-FFF2-40B4-BE49-F238E27FC236}">
                <a16:creationId xmlns:a16="http://schemas.microsoft.com/office/drawing/2014/main" id="{D44F7717-E31A-A80F-26D6-704BA846711B}"/>
              </a:ext>
            </a:extLst>
          </p:cNvPr>
          <p:cNvSpPr>
            <a:spLocks noGrp="1"/>
          </p:cNvSpPr>
          <p:nvPr>
            <p:ph type="body" sz="quarter" idx="66" hasCustomPrompt="1"/>
          </p:nvPr>
        </p:nvSpPr>
        <p:spPr>
          <a:xfrm>
            <a:off x="11081231" y="10049877"/>
            <a:ext cx="4747755" cy="643852"/>
          </a:xfrm>
        </p:spPr>
        <p:txBody>
          <a:bodyPr anchor="b" anchorCtr="0"/>
          <a:lstStyle>
            <a:lvl1pPr marL="0" indent="0">
              <a:lnSpc>
                <a:spcPts val="5150"/>
              </a:lnSpc>
              <a:buNone/>
              <a:defRPr sz="3000" b="0" i="0">
                <a:solidFill>
                  <a:schemeClr val="accent2"/>
                </a:solidFill>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37" name="Text Placeholder 12">
            <a:extLst>
              <a:ext uri="{FF2B5EF4-FFF2-40B4-BE49-F238E27FC236}">
                <a16:creationId xmlns:a16="http://schemas.microsoft.com/office/drawing/2014/main" id="{9CD85A3D-2037-CC26-0529-AEA8D915FD27}"/>
              </a:ext>
            </a:extLst>
          </p:cNvPr>
          <p:cNvSpPr>
            <a:spLocks noGrp="1"/>
          </p:cNvSpPr>
          <p:nvPr>
            <p:ph type="body" sz="quarter" idx="67" hasCustomPrompt="1"/>
          </p:nvPr>
        </p:nvSpPr>
        <p:spPr>
          <a:xfrm>
            <a:off x="11093566" y="10756598"/>
            <a:ext cx="4735419" cy="358861"/>
          </a:xfrm>
        </p:spPr>
        <p:txBody>
          <a:bodyPr lIns="0" tIns="0" rIns="0" bIns="0" anchor="t">
            <a:noAutofit/>
          </a:bodyPr>
          <a:lstStyle>
            <a:lvl1pPr marL="0" indent="0" algn="l">
              <a:lnSpc>
                <a:spcPts val="2300"/>
              </a:lnSpc>
              <a:spcAft>
                <a:spcPts val="0"/>
              </a:spcAft>
              <a:buNone/>
              <a:defRPr lang="en-US" sz="2500" b="0" i="0" kern="1200" dirty="0">
                <a:solidFill>
                  <a:schemeClr val="accent2"/>
                </a:solidFill>
                <a:latin typeface="+mn-lt"/>
                <a:ea typeface="+mn-ea"/>
                <a:cs typeface="+mn-cs"/>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add text</a:t>
            </a:r>
          </a:p>
        </p:txBody>
      </p:sp>
      <p:sp>
        <p:nvSpPr>
          <p:cNvPr id="38" name="Text Placeholder 2">
            <a:extLst>
              <a:ext uri="{FF2B5EF4-FFF2-40B4-BE49-F238E27FC236}">
                <a16:creationId xmlns:a16="http://schemas.microsoft.com/office/drawing/2014/main" id="{825EC50B-8CBD-3867-B55C-84BFA73DF984}"/>
              </a:ext>
            </a:extLst>
          </p:cNvPr>
          <p:cNvSpPr>
            <a:spLocks noGrp="1"/>
          </p:cNvSpPr>
          <p:nvPr>
            <p:ph type="body" idx="68" hasCustomPrompt="1"/>
          </p:nvPr>
        </p:nvSpPr>
        <p:spPr>
          <a:xfrm>
            <a:off x="16633365" y="3130483"/>
            <a:ext cx="5852160" cy="810683"/>
          </a:xfrm>
        </p:spPr>
        <p:txBody>
          <a:bodyPr anchor="b"/>
          <a:lstStyle>
            <a:lvl1pPr marL="0" indent="0">
              <a:lnSpc>
                <a:spcPts val="5760"/>
              </a:lnSpc>
              <a:buNone/>
              <a:defRPr sz="4600" b="0" i="0">
                <a:solidFill>
                  <a:schemeClr val="accent4"/>
                </a:solidFill>
                <a:latin typeface="Outfit Medium" pitchFamily="2" charset="0"/>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39" name="Text Placeholder 4">
            <a:extLst>
              <a:ext uri="{FF2B5EF4-FFF2-40B4-BE49-F238E27FC236}">
                <a16:creationId xmlns:a16="http://schemas.microsoft.com/office/drawing/2014/main" id="{93E0D7B7-A41C-FD0E-9A1B-9070856B8533}"/>
              </a:ext>
            </a:extLst>
          </p:cNvPr>
          <p:cNvSpPr>
            <a:spLocks noGrp="1"/>
          </p:cNvSpPr>
          <p:nvPr>
            <p:ph type="body" sz="quarter" idx="69" hasCustomPrompt="1"/>
          </p:nvPr>
        </p:nvSpPr>
        <p:spPr>
          <a:xfrm>
            <a:off x="17737770" y="4201280"/>
            <a:ext cx="4747755" cy="643852"/>
          </a:xfrm>
        </p:spPr>
        <p:txBody>
          <a:bodyPr anchor="b" anchorCtr="0"/>
          <a:lstStyle>
            <a:lvl1pPr marL="0" indent="0">
              <a:lnSpc>
                <a:spcPts val="5150"/>
              </a:lnSpc>
              <a:buNone/>
              <a:defRPr sz="3000" b="0" i="0">
                <a:solidFill>
                  <a:schemeClr val="accent2"/>
                </a:solidFill>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40" name="Text Placeholder 12">
            <a:extLst>
              <a:ext uri="{FF2B5EF4-FFF2-40B4-BE49-F238E27FC236}">
                <a16:creationId xmlns:a16="http://schemas.microsoft.com/office/drawing/2014/main" id="{996F797A-A2DE-302F-BE53-632A5C375799}"/>
              </a:ext>
            </a:extLst>
          </p:cNvPr>
          <p:cNvSpPr>
            <a:spLocks noGrp="1"/>
          </p:cNvSpPr>
          <p:nvPr>
            <p:ph type="body" sz="quarter" idx="70" hasCustomPrompt="1"/>
          </p:nvPr>
        </p:nvSpPr>
        <p:spPr>
          <a:xfrm>
            <a:off x="17750105" y="4908001"/>
            <a:ext cx="4735419" cy="358861"/>
          </a:xfrm>
        </p:spPr>
        <p:txBody>
          <a:bodyPr lIns="0" tIns="0" rIns="0" bIns="0" anchor="t">
            <a:noAutofit/>
          </a:bodyPr>
          <a:lstStyle>
            <a:lvl1pPr marL="0" indent="0" algn="l">
              <a:lnSpc>
                <a:spcPts val="2300"/>
              </a:lnSpc>
              <a:spcAft>
                <a:spcPts val="0"/>
              </a:spcAft>
              <a:buNone/>
              <a:defRPr lang="en-US" sz="2500" b="0" i="0" kern="1200" dirty="0">
                <a:solidFill>
                  <a:schemeClr val="accent2"/>
                </a:solidFill>
                <a:latin typeface="+mn-lt"/>
                <a:ea typeface="+mn-ea"/>
                <a:cs typeface="+mn-cs"/>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add text</a:t>
            </a:r>
          </a:p>
        </p:txBody>
      </p:sp>
      <p:sp>
        <p:nvSpPr>
          <p:cNvPr id="41" name="Text Placeholder 4">
            <a:extLst>
              <a:ext uri="{FF2B5EF4-FFF2-40B4-BE49-F238E27FC236}">
                <a16:creationId xmlns:a16="http://schemas.microsoft.com/office/drawing/2014/main" id="{A68B0D6A-1D24-3EEA-472E-5D7B9112AEB5}"/>
              </a:ext>
            </a:extLst>
          </p:cNvPr>
          <p:cNvSpPr>
            <a:spLocks noGrp="1"/>
          </p:cNvSpPr>
          <p:nvPr>
            <p:ph type="body" sz="quarter" idx="71" hasCustomPrompt="1"/>
          </p:nvPr>
        </p:nvSpPr>
        <p:spPr>
          <a:xfrm>
            <a:off x="17737770" y="5667882"/>
            <a:ext cx="4747755" cy="643852"/>
          </a:xfrm>
        </p:spPr>
        <p:txBody>
          <a:bodyPr anchor="b" anchorCtr="0"/>
          <a:lstStyle>
            <a:lvl1pPr marL="0" indent="0">
              <a:lnSpc>
                <a:spcPts val="5150"/>
              </a:lnSpc>
              <a:buNone/>
              <a:defRPr sz="3000" b="0" i="0">
                <a:solidFill>
                  <a:schemeClr val="accent2"/>
                </a:solidFill>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42" name="Text Placeholder 12">
            <a:extLst>
              <a:ext uri="{FF2B5EF4-FFF2-40B4-BE49-F238E27FC236}">
                <a16:creationId xmlns:a16="http://schemas.microsoft.com/office/drawing/2014/main" id="{75ED1C73-94C0-A446-B0FB-281FA20C4D31}"/>
              </a:ext>
            </a:extLst>
          </p:cNvPr>
          <p:cNvSpPr>
            <a:spLocks noGrp="1"/>
          </p:cNvSpPr>
          <p:nvPr>
            <p:ph type="body" sz="quarter" idx="72" hasCustomPrompt="1"/>
          </p:nvPr>
        </p:nvSpPr>
        <p:spPr>
          <a:xfrm>
            <a:off x="17750105" y="6374603"/>
            <a:ext cx="4735419" cy="358861"/>
          </a:xfrm>
        </p:spPr>
        <p:txBody>
          <a:bodyPr lIns="0" tIns="0" rIns="0" bIns="0" anchor="t">
            <a:noAutofit/>
          </a:bodyPr>
          <a:lstStyle>
            <a:lvl1pPr marL="0" indent="0" algn="l">
              <a:lnSpc>
                <a:spcPts val="2300"/>
              </a:lnSpc>
              <a:spcAft>
                <a:spcPts val="0"/>
              </a:spcAft>
              <a:buNone/>
              <a:defRPr lang="en-US" sz="2500" b="0" i="0" kern="1200" dirty="0">
                <a:solidFill>
                  <a:schemeClr val="accent2"/>
                </a:solidFill>
                <a:latin typeface="+mn-lt"/>
                <a:ea typeface="+mn-ea"/>
                <a:cs typeface="+mn-cs"/>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add text</a:t>
            </a:r>
          </a:p>
        </p:txBody>
      </p:sp>
      <p:sp>
        <p:nvSpPr>
          <p:cNvPr id="43" name="Text Placeholder 4">
            <a:extLst>
              <a:ext uri="{FF2B5EF4-FFF2-40B4-BE49-F238E27FC236}">
                <a16:creationId xmlns:a16="http://schemas.microsoft.com/office/drawing/2014/main" id="{917ADB19-319C-CF1C-1DEC-86852D8C8606}"/>
              </a:ext>
            </a:extLst>
          </p:cNvPr>
          <p:cNvSpPr>
            <a:spLocks noGrp="1"/>
          </p:cNvSpPr>
          <p:nvPr>
            <p:ph type="body" sz="quarter" idx="73" hasCustomPrompt="1"/>
          </p:nvPr>
        </p:nvSpPr>
        <p:spPr>
          <a:xfrm>
            <a:off x="17737770" y="7122609"/>
            <a:ext cx="4747755" cy="643852"/>
          </a:xfrm>
        </p:spPr>
        <p:txBody>
          <a:bodyPr anchor="b" anchorCtr="0"/>
          <a:lstStyle>
            <a:lvl1pPr marL="0" indent="0">
              <a:lnSpc>
                <a:spcPts val="5150"/>
              </a:lnSpc>
              <a:buNone/>
              <a:defRPr sz="3000" b="0" i="0">
                <a:solidFill>
                  <a:schemeClr val="accent2"/>
                </a:solidFill>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44" name="Text Placeholder 12">
            <a:extLst>
              <a:ext uri="{FF2B5EF4-FFF2-40B4-BE49-F238E27FC236}">
                <a16:creationId xmlns:a16="http://schemas.microsoft.com/office/drawing/2014/main" id="{8F307B3D-563C-82C2-9107-B8AFAECD9ACD}"/>
              </a:ext>
            </a:extLst>
          </p:cNvPr>
          <p:cNvSpPr>
            <a:spLocks noGrp="1"/>
          </p:cNvSpPr>
          <p:nvPr>
            <p:ph type="body" sz="quarter" idx="74" hasCustomPrompt="1"/>
          </p:nvPr>
        </p:nvSpPr>
        <p:spPr>
          <a:xfrm>
            <a:off x="17750105" y="7829330"/>
            <a:ext cx="4735419" cy="358861"/>
          </a:xfrm>
        </p:spPr>
        <p:txBody>
          <a:bodyPr lIns="0" tIns="0" rIns="0" bIns="0" anchor="t">
            <a:noAutofit/>
          </a:bodyPr>
          <a:lstStyle>
            <a:lvl1pPr marL="0" indent="0" algn="l">
              <a:lnSpc>
                <a:spcPts val="2300"/>
              </a:lnSpc>
              <a:spcAft>
                <a:spcPts val="0"/>
              </a:spcAft>
              <a:buNone/>
              <a:defRPr lang="en-US" sz="2500" b="0" i="0" kern="1200" dirty="0">
                <a:solidFill>
                  <a:schemeClr val="accent2"/>
                </a:solidFill>
                <a:latin typeface="+mn-lt"/>
                <a:ea typeface="+mn-ea"/>
                <a:cs typeface="+mn-cs"/>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add text</a:t>
            </a:r>
          </a:p>
        </p:txBody>
      </p:sp>
      <p:sp>
        <p:nvSpPr>
          <p:cNvPr id="45" name="Text Placeholder 4">
            <a:extLst>
              <a:ext uri="{FF2B5EF4-FFF2-40B4-BE49-F238E27FC236}">
                <a16:creationId xmlns:a16="http://schemas.microsoft.com/office/drawing/2014/main" id="{A632176E-6FE4-EEB7-6D8A-3FEB5F33C840}"/>
              </a:ext>
            </a:extLst>
          </p:cNvPr>
          <p:cNvSpPr>
            <a:spLocks noGrp="1"/>
          </p:cNvSpPr>
          <p:nvPr>
            <p:ph type="body" sz="quarter" idx="75" hasCustomPrompt="1"/>
          </p:nvPr>
        </p:nvSpPr>
        <p:spPr>
          <a:xfrm>
            <a:off x="17737770" y="8589212"/>
            <a:ext cx="4747755" cy="643852"/>
          </a:xfrm>
        </p:spPr>
        <p:txBody>
          <a:bodyPr anchor="b" anchorCtr="0"/>
          <a:lstStyle>
            <a:lvl1pPr marL="0" indent="0">
              <a:lnSpc>
                <a:spcPts val="5150"/>
              </a:lnSpc>
              <a:buNone/>
              <a:defRPr sz="3000" b="0" i="0">
                <a:solidFill>
                  <a:schemeClr val="accent2"/>
                </a:solidFill>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46" name="Text Placeholder 12">
            <a:extLst>
              <a:ext uri="{FF2B5EF4-FFF2-40B4-BE49-F238E27FC236}">
                <a16:creationId xmlns:a16="http://schemas.microsoft.com/office/drawing/2014/main" id="{20DFFC87-A547-F589-1AFD-40C0D0C4FB9C}"/>
              </a:ext>
            </a:extLst>
          </p:cNvPr>
          <p:cNvSpPr>
            <a:spLocks noGrp="1"/>
          </p:cNvSpPr>
          <p:nvPr>
            <p:ph type="body" sz="quarter" idx="76" hasCustomPrompt="1"/>
          </p:nvPr>
        </p:nvSpPr>
        <p:spPr>
          <a:xfrm>
            <a:off x="17750105" y="9295933"/>
            <a:ext cx="4735419" cy="358861"/>
          </a:xfrm>
        </p:spPr>
        <p:txBody>
          <a:bodyPr lIns="0" tIns="0" rIns="0" bIns="0" anchor="t">
            <a:noAutofit/>
          </a:bodyPr>
          <a:lstStyle>
            <a:lvl1pPr marL="0" indent="0" algn="l">
              <a:lnSpc>
                <a:spcPts val="2300"/>
              </a:lnSpc>
              <a:spcAft>
                <a:spcPts val="0"/>
              </a:spcAft>
              <a:buNone/>
              <a:defRPr lang="en-US" sz="2500" b="0" i="0" kern="1200" dirty="0">
                <a:solidFill>
                  <a:schemeClr val="accent2"/>
                </a:solidFill>
                <a:latin typeface="+mn-lt"/>
                <a:ea typeface="+mn-ea"/>
                <a:cs typeface="+mn-cs"/>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add text</a:t>
            </a:r>
          </a:p>
        </p:txBody>
      </p:sp>
      <p:sp>
        <p:nvSpPr>
          <p:cNvPr id="47" name="Text Placeholder 4">
            <a:extLst>
              <a:ext uri="{FF2B5EF4-FFF2-40B4-BE49-F238E27FC236}">
                <a16:creationId xmlns:a16="http://schemas.microsoft.com/office/drawing/2014/main" id="{DC84EC10-5409-B0C5-96C8-477FADB94C77}"/>
              </a:ext>
            </a:extLst>
          </p:cNvPr>
          <p:cNvSpPr>
            <a:spLocks noGrp="1"/>
          </p:cNvSpPr>
          <p:nvPr>
            <p:ph type="body" sz="quarter" idx="77" hasCustomPrompt="1"/>
          </p:nvPr>
        </p:nvSpPr>
        <p:spPr>
          <a:xfrm>
            <a:off x="17737770" y="10049877"/>
            <a:ext cx="4747755" cy="643852"/>
          </a:xfrm>
        </p:spPr>
        <p:txBody>
          <a:bodyPr anchor="b" anchorCtr="0"/>
          <a:lstStyle>
            <a:lvl1pPr marL="0" indent="0">
              <a:lnSpc>
                <a:spcPts val="5150"/>
              </a:lnSpc>
              <a:buNone/>
              <a:defRPr sz="3000" b="0" i="0">
                <a:solidFill>
                  <a:schemeClr val="accent2"/>
                </a:solidFill>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48" name="Text Placeholder 12">
            <a:extLst>
              <a:ext uri="{FF2B5EF4-FFF2-40B4-BE49-F238E27FC236}">
                <a16:creationId xmlns:a16="http://schemas.microsoft.com/office/drawing/2014/main" id="{C15B29CA-EEF8-A850-F61C-365B71DA7E00}"/>
              </a:ext>
            </a:extLst>
          </p:cNvPr>
          <p:cNvSpPr>
            <a:spLocks noGrp="1"/>
          </p:cNvSpPr>
          <p:nvPr>
            <p:ph type="body" sz="quarter" idx="78" hasCustomPrompt="1"/>
          </p:nvPr>
        </p:nvSpPr>
        <p:spPr>
          <a:xfrm>
            <a:off x="17750105" y="10756598"/>
            <a:ext cx="4735419" cy="358861"/>
          </a:xfrm>
        </p:spPr>
        <p:txBody>
          <a:bodyPr lIns="0" tIns="0" rIns="0" bIns="0" anchor="t">
            <a:noAutofit/>
          </a:bodyPr>
          <a:lstStyle>
            <a:lvl1pPr marL="0" indent="0" algn="l">
              <a:lnSpc>
                <a:spcPts val="2300"/>
              </a:lnSpc>
              <a:spcAft>
                <a:spcPts val="0"/>
              </a:spcAft>
              <a:buNone/>
              <a:defRPr lang="en-US" sz="2500" b="0" i="0" kern="1200" dirty="0">
                <a:solidFill>
                  <a:schemeClr val="accent2"/>
                </a:solidFill>
                <a:latin typeface="+mn-lt"/>
                <a:ea typeface="+mn-ea"/>
                <a:cs typeface="+mn-cs"/>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add text</a:t>
            </a:r>
          </a:p>
        </p:txBody>
      </p:sp>
      <p:sp>
        <p:nvSpPr>
          <p:cNvPr id="50" name="Picture Placeholder 49">
            <a:extLst>
              <a:ext uri="{FF2B5EF4-FFF2-40B4-BE49-F238E27FC236}">
                <a16:creationId xmlns:a16="http://schemas.microsoft.com/office/drawing/2014/main" id="{F7301F26-EE9C-3520-B073-3BD1A46CA629}"/>
              </a:ext>
            </a:extLst>
          </p:cNvPr>
          <p:cNvSpPr>
            <a:spLocks noGrp="1" noChangeAspect="1"/>
          </p:cNvSpPr>
          <p:nvPr>
            <p:ph type="pic" sz="quarter" idx="79"/>
          </p:nvPr>
        </p:nvSpPr>
        <p:spPr>
          <a:xfrm>
            <a:off x="3316253" y="4315886"/>
            <a:ext cx="950976" cy="950976"/>
          </a:xfrm>
          <a:prstGeom prst="roundRect">
            <a:avLst>
              <a:gd name="adj" fmla="val 19266"/>
            </a:avLst>
          </a:prstGeom>
          <a:solidFill>
            <a:schemeClr val="bg1">
              <a:lumMod val="85000"/>
            </a:schemeClr>
          </a:solidFill>
          <a:ln>
            <a:noFill/>
          </a:ln>
        </p:spPr>
        <p:txBody>
          <a:bodyPr/>
          <a:lstStyle>
            <a:lvl1pPr>
              <a:lnSpc>
                <a:spcPct val="100000"/>
              </a:lnSpc>
              <a:defRPr sz="1800"/>
            </a:lvl1pPr>
          </a:lstStyle>
          <a:p>
            <a:r>
              <a:rPr lang="en-US"/>
              <a:t>Click icon to add picture</a:t>
            </a:r>
          </a:p>
        </p:txBody>
      </p:sp>
      <p:sp>
        <p:nvSpPr>
          <p:cNvPr id="51" name="Picture Placeholder 49">
            <a:extLst>
              <a:ext uri="{FF2B5EF4-FFF2-40B4-BE49-F238E27FC236}">
                <a16:creationId xmlns:a16="http://schemas.microsoft.com/office/drawing/2014/main" id="{CCAB0E22-1019-E949-9A29-74E4F3F0AFFF}"/>
              </a:ext>
            </a:extLst>
          </p:cNvPr>
          <p:cNvSpPr>
            <a:spLocks noGrp="1" noChangeAspect="1"/>
          </p:cNvSpPr>
          <p:nvPr>
            <p:ph type="pic" sz="quarter" idx="80"/>
          </p:nvPr>
        </p:nvSpPr>
        <p:spPr>
          <a:xfrm>
            <a:off x="3316253" y="5782488"/>
            <a:ext cx="950976" cy="950976"/>
          </a:xfrm>
          <a:prstGeom prst="roundRect">
            <a:avLst>
              <a:gd name="adj" fmla="val 19266"/>
            </a:avLst>
          </a:prstGeom>
          <a:solidFill>
            <a:schemeClr val="bg1">
              <a:lumMod val="85000"/>
            </a:schemeClr>
          </a:solidFill>
          <a:ln>
            <a:noFill/>
          </a:ln>
        </p:spPr>
        <p:txBody>
          <a:bodyPr/>
          <a:lstStyle>
            <a:lvl1pPr>
              <a:lnSpc>
                <a:spcPct val="100000"/>
              </a:lnSpc>
              <a:defRPr sz="1800"/>
            </a:lvl1pPr>
          </a:lstStyle>
          <a:p>
            <a:r>
              <a:rPr lang="en-US"/>
              <a:t>Click icon to add picture</a:t>
            </a:r>
          </a:p>
        </p:txBody>
      </p:sp>
      <p:sp>
        <p:nvSpPr>
          <p:cNvPr id="52" name="Picture Placeholder 49">
            <a:extLst>
              <a:ext uri="{FF2B5EF4-FFF2-40B4-BE49-F238E27FC236}">
                <a16:creationId xmlns:a16="http://schemas.microsoft.com/office/drawing/2014/main" id="{4881125A-6900-F2E6-4D38-B177A7CB6EB4}"/>
              </a:ext>
            </a:extLst>
          </p:cNvPr>
          <p:cNvSpPr>
            <a:spLocks noGrp="1" noChangeAspect="1"/>
          </p:cNvSpPr>
          <p:nvPr>
            <p:ph type="pic" sz="quarter" idx="81"/>
          </p:nvPr>
        </p:nvSpPr>
        <p:spPr>
          <a:xfrm>
            <a:off x="3316253" y="7237215"/>
            <a:ext cx="950976" cy="950976"/>
          </a:xfrm>
          <a:prstGeom prst="roundRect">
            <a:avLst>
              <a:gd name="adj" fmla="val 19266"/>
            </a:avLst>
          </a:prstGeom>
          <a:solidFill>
            <a:schemeClr val="bg1">
              <a:lumMod val="85000"/>
            </a:schemeClr>
          </a:solidFill>
          <a:ln>
            <a:noFill/>
          </a:ln>
        </p:spPr>
        <p:txBody>
          <a:bodyPr/>
          <a:lstStyle>
            <a:lvl1pPr>
              <a:lnSpc>
                <a:spcPct val="100000"/>
              </a:lnSpc>
              <a:defRPr sz="1800"/>
            </a:lvl1pPr>
          </a:lstStyle>
          <a:p>
            <a:r>
              <a:rPr lang="en-US"/>
              <a:t>Click icon to add picture</a:t>
            </a:r>
          </a:p>
        </p:txBody>
      </p:sp>
      <p:sp>
        <p:nvSpPr>
          <p:cNvPr id="53" name="Picture Placeholder 49">
            <a:extLst>
              <a:ext uri="{FF2B5EF4-FFF2-40B4-BE49-F238E27FC236}">
                <a16:creationId xmlns:a16="http://schemas.microsoft.com/office/drawing/2014/main" id="{E4230B45-F9D0-FD92-0F5B-E07CA05EA9EA}"/>
              </a:ext>
            </a:extLst>
          </p:cNvPr>
          <p:cNvSpPr>
            <a:spLocks noGrp="1" noChangeAspect="1"/>
          </p:cNvSpPr>
          <p:nvPr>
            <p:ph type="pic" sz="quarter" idx="82"/>
          </p:nvPr>
        </p:nvSpPr>
        <p:spPr>
          <a:xfrm>
            <a:off x="3316253" y="8703818"/>
            <a:ext cx="950976" cy="950976"/>
          </a:xfrm>
          <a:prstGeom prst="roundRect">
            <a:avLst>
              <a:gd name="adj" fmla="val 19266"/>
            </a:avLst>
          </a:prstGeom>
          <a:solidFill>
            <a:schemeClr val="bg1">
              <a:lumMod val="85000"/>
            </a:schemeClr>
          </a:solidFill>
          <a:ln>
            <a:noFill/>
          </a:ln>
        </p:spPr>
        <p:txBody>
          <a:bodyPr/>
          <a:lstStyle>
            <a:lvl1pPr>
              <a:lnSpc>
                <a:spcPct val="100000"/>
              </a:lnSpc>
              <a:defRPr sz="1800"/>
            </a:lvl1pPr>
          </a:lstStyle>
          <a:p>
            <a:r>
              <a:rPr lang="en-US"/>
              <a:t>Click icon to add picture</a:t>
            </a:r>
          </a:p>
        </p:txBody>
      </p:sp>
      <p:sp>
        <p:nvSpPr>
          <p:cNvPr id="56" name="Picture Placeholder 49">
            <a:extLst>
              <a:ext uri="{FF2B5EF4-FFF2-40B4-BE49-F238E27FC236}">
                <a16:creationId xmlns:a16="http://schemas.microsoft.com/office/drawing/2014/main" id="{3E7C2559-DEA6-184C-B2CE-5F3077217A2F}"/>
              </a:ext>
            </a:extLst>
          </p:cNvPr>
          <p:cNvSpPr>
            <a:spLocks noGrp="1" noChangeAspect="1"/>
          </p:cNvSpPr>
          <p:nvPr>
            <p:ph type="pic" sz="quarter" idx="83"/>
          </p:nvPr>
        </p:nvSpPr>
        <p:spPr>
          <a:xfrm>
            <a:off x="3316253" y="10164483"/>
            <a:ext cx="950976" cy="950976"/>
          </a:xfrm>
          <a:prstGeom prst="roundRect">
            <a:avLst>
              <a:gd name="adj" fmla="val 19266"/>
            </a:avLst>
          </a:prstGeom>
          <a:solidFill>
            <a:schemeClr val="bg1">
              <a:lumMod val="85000"/>
            </a:schemeClr>
          </a:solidFill>
          <a:ln>
            <a:noFill/>
          </a:ln>
        </p:spPr>
        <p:txBody>
          <a:bodyPr/>
          <a:lstStyle>
            <a:lvl1pPr>
              <a:lnSpc>
                <a:spcPct val="100000"/>
              </a:lnSpc>
              <a:defRPr sz="1800"/>
            </a:lvl1pPr>
          </a:lstStyle>
          <a:p>
            <a:r>
              <a:rPr lang="en-US"/>
              <a:t>Click icon to add picture</a:t>
            </a:r>
          </a:p>
        </p:txBody>
      </p:sp>
      <p:sp>
        <p:nvSpPr>
          <p:cNvPr id="57" name="Picture Placeholder 49">
            <a:extLst>
              <a:ext uri="{FF2B5EF4-FFF2-40B4-BE49-F238E27FC236}">
                <a16:creationId xmlns:a16="http://schemas.microsoft.com/office/drawing/2014/main" id="{4BB6F5B9-7D88-90A4-15E5-DD3F61D3ADA0}"/>
              </a:ext>
            </a:extLst>
          </p:cNvPr>
          <p:cNvSpPr>
            <a:spLocks noGrp="1" noChangeAspect="1"/>
          </p:cNvSpPr>
          <p:nvPr>
            <p:ph type="pic" sz="quarter" idx="84"/>
          </p:nvPr>
        </p:nvSpPr>
        <p:spPr>
          <a:xfrm>
            <a:off x="9976218" y="4315886"/>
            <a:ext cx="950976" cy="950976"/>
          </a:xfrm>
          <a:prstGeom prst="roundRect">
            <a:avLst>
              <a:gd name="adj" fmla="val 19266"/>
            </a:avLst>
          </a:prstGeom>
          <a:solidFill>
            <a:schemeClr val="bg1">
              <a:lumMod val="85000"/>
            </a:schemeClr>
          </a:solidFill>
          <a:ln>
            <a:noFill/>
          </a:ln>
        </p:spPr>
        <p:txBody>
          <a:bodyPr/>
          <a:lstStyle>
            <a:lvl1pPr>
              <a:lnSpc>
                <a:spcPct val="100000"/>
              </a:lnSpc>
              <a:defRPr sz="1800"/>
            </a:lvl1pPr>
          </a:lstStyle>
          <a:p>
            <a:r>
              <a:rPr lang="en-US"/>
              <a:t>Click icon to add picture</a:t>
            </a:r>
          </a:p>
        </p:txBody>
      </p:sp>
      <p:sp>
        <p:nvSpPr>
          <p:cNvPr id="58" name="Picture Placeholder 49">
            <a:extLst>
              <a:ext uri="{FF2B5EF4-FFF2-40B4-BE49-F238E27FC236}">
                <a16:creationId xmlns:a16="http://schemas.microsoft.com/office/drawing/2014/main" id="{601B16CE-1431-CB38-4E72-08A4D821F361}"/>
              </a:ext>
            </a:extLst>
          </p:cNvPr>
          <p:cNvSpPr>
            <a:spLocks noGrp="1" noChangeAspect="1"/>
          </p:cNvSpPr>
          <p:nvPr>
            <p:ph type="pic" sz="quarter" idx="85"/>
          </p:nvPr>
        </p:nvSpPr>
        <p:spPr>
          <a:xfrm>
            <a:off x="9976218" y="5782488"/>
            <a:ext cx="950976" cy="950976"/>
          </a:xfrm>
          <a:prstGeom prst="roundRect">
            <a:avLst>
              <a:gd name="adj" fmla="val 19266"/>
            </a:avLst>
          </a:prstGeom>
          <a:solidFill>
            <a:schemeClr val="bg1">
              <a:lumMod val="85000"/>
            </a:schemeClr>
          </a:solidFill>
          <a:ln>
            <a:noFill/>
          </a:ln>
        </p:spPr>
        <p:txBody>
          <a:bodyPr/>
          <a:lstStyle>
            <a:lvl1pPr>
              <a:lnSpc>
                <a:spcPct val="100000"/>
              </a:lnSpc>
              <a:defRPr sz="1800"/>
            </a:lvl1pPr>
          </a:lstStyle>
          <a:p>
            <a:r>
              <a:rPr lang="en-US"/>
              <a:t>Click icon to add picture</a:t>
            </a:r>
          </a:p>
        </p:txBody>
      </p:sp>
      <p:sp>
        <p:nvSpPr>
          <p:cNvPr id="59" name="Picture Placeholder 49">
            <a:extLst>
              <a:ext uri="{FF2B5EF4-FFF2-40B4-BE49-F238E27FC236}">
                <a16:creationId xmlns:a16="http://schemas.microsoft.com/office/drawing/2014/main" id="{29D7C0B1-5A94-9632-9BD8-6F3763F0E5DF}"/>
              </a:ext>
            </a:extLst>
          </p:cNvPr>
          <p:cNvSpPr>
            <a:spLocks noGrp="1" noChangeAspect="1"/>
          </p:cNvSpPr>
          <p:nvPr>
            <p:ph type="pic" sz="quarter" idx="86"/>
          </p:nvPr>
        </p:nvSpPr>
        <p:spPr>
          <a:xfrm>
            <a:off x="9976218" y="7237215"/>
            <a:ext cx="950976" cy="950976"/>
          </a:xfrm>
          <a:prstGeom prst="roundRect">
            <a:avLst>
              <a:gd name="adj" fmla="val 19266"/>
            </a:avLst>
          </a:prstGeom>
          <a:solidFill>
            <a:schemeClr val="bg1">
              <a:lumMod val="85000"/>
            </a:schemeClr>
          </a:solidFill>
          <a:ln>
            <a:noFill/>
          </a:ln>
        </p:spPr>
        <p:txBody>
          <a:bodyPr/>
          <a:lstStyle>
            <a:lvl1pPr>
              <a:lnSpc>
                <a:spcPct val="100000"/>
              </a:lnSpc>
              <a:defRPr sz="1800"/>
            </a:lvl1pPr>
          </a:lstStyle>
          <a:p>
            <a:r>
              <a:rPr lang="en-US"/>
              <a:t>Click icon to add picture</a:t>
            </a:r>
          </a:p>
        </p:txBody>
      </p:sp>
      <p:sp>
        <p:nvSpPr>
          <p:cNvPr id="60" name="Picture Placeholder 49">
            <a:extLst>
              <a:ext uri="{FF2B5EF4-FFF2-40B4-BE49-F238E27FC236}">
                <a16:creationId xmlns:a16="http://schemas.microsoft.com/office/drawing/2014/main" id="{59D14F4B-6301-4487-310E-25A541038FE7}"/>
              </a:ext>
            </a:extLst>
          </p:cNvPr>
          <p:cNvSpPr>
            <a:spLocks noGrp="1" noChangeAspect="1"/>
          </p:cNvSpPr>
          <p:nvPr>
            <p:ph type="pic" sz="quarter" idx="87"/>
          </p:nvPr>
        </p:nvSpPr>
        <p:spPr>
          <a:xfrm>
            <a:off x="9976218" y="8703818"/>
            <a:ext cx="950976" cy="950976"/>
          </a:xfrm>
          <a:prstGeom prst="roundRect">
            <a:avLst>
              <a:gd name="adj" fmla="val 19266"/>
            </a:avLst>
          </a:prstGeom>
          <a:solidFill>
            <a:schemeClr val="bg1">
              <a:lumMod val="85000"/>
            </a:schemeClr>
          </a:solidFill>
          <a:ln>
            <a:noFill/>
          </a:ln>
        </p:spPr>
        <p:txBody>
          <a:bodyPr/>
          <a:lstStyle>
            <a:lvl1pPr>
              <a:lnSpc>
                <a:spcPct val="100000"/>
              </a:lnSpc>
              <a:defRPr sz="1800"/>
            </a:lvl1pPr>
          </a:lstStyle>
          <a:p>
            <a:r>
              <a:rPr lang="en-US"/>
              <a:t>Click icon to add picture</a:t>
            </a:r>
          </a:p>
        </p:txBody>
      </p:sp>
      <p:sp>
        <p:nvSpPr>
          <p:cNvPr id="61" name="Picture Placeholder 49">
            <a:extLst>
              <a:ext uri="{FF2B5EF4-FFF2-40B4-BE49-F238E27FC236}">
                <a16:creationId xmlns:a16="http://schemas.microsoft.com/office/drawing/2014/main" id="{F315DEBE-54A5-005B-B0FE-C2ADEEFF58B4}"/>
              </a:ext>
            </a:extLst>
          </p:cNvPr>
          <p:cNvSpPr>
            <a:spLocks noGrp="1" noChangeAspect="1"/>
          </p:cNvSpPr>
          <p:nvPr>
            <p:ph type="pic" sz="quarter" idx="88"/>
          </p:nvPr>
        </p:nvSpPr>
        <p:spPr>
          <a:xfrm>
            <a:off x="9976218" y="10164483"/>
            <a:ext cx="950976" cy="950976"/>
          </a:xfrm>
          <a:prstGeom prst="roundRect">
            <a:avLst>
              <a:gd name="adj" fmla="val 19266"/>
            </a:avLst>
          </a:prstGeom>
          <a:solidFill>
            <a:schemeClr val="bg1">
              <a:lumMod val="85000"/>
            </a:schemeClr>
          </a:solidFill>
          <a:ln>
            <a:noFill/>
          </a:ln>
        </p:spPr>
        <p:txBody>
          <a:bodyPr/>
          <a:lstStyle>
            <a:lvl1pPr>
              <a:lnSpc>
                <a:spcPct val="100000"/>
              </a:lnSpc>
              <a:defRPr sz="1800"/>
            </a:lvl1pPr>
          </a:lstStyle>
          <a:p>
            <a:r>
              <a:rPr lang="en-US"/>
              <a:t>Click icon to add picture</a:t>
            </a:r>
          </a:p>
        </p:txBody>
      </p:sp>
      <p:sp>
        <p:nvSpPr>
          <p:cNvPr id="62" name="Picture Placeholder 49">
            <a:extLst>
              <a:ext uri="{FF2B5EF4-FFF2-40B4-BE49-F238E27FC236}">
                <a16:creationId xmlns:a16="http://schemas.microsoft.com/office/drawing/2014/main" id="{53306F2D-B833-46F6-6528-0F33565C622B}"/>
              </a:ext>
            </a:extLst>
          </p:cNvPr>
          <p:cNvSpPr>
            <a:spLocks noGrp="1" noChangeAspect="1"/>
          </p:cNvSpPr>
          <p:nvPr>
            <p:ph type="pic" sz="quarter" idx="89"/>
          </p:nvPr>
        </p:nvSpPr>
        <p:spPr>
          <a:xfrm>
            <a:off x="16629443" y="4315886"/>
            <a:ext cx="950976" cy="950976"/>
          </a:xfrm>
          <a:prstGeom prst="roundRect">
            <a:avLst>
              <a:gd name="adj" fmla="val 19266"/>
            </a:avLst>
          </a:prstGeom>
          <a:solidFill>
            <a:schemeClr val="bg1">
              <a:lumMod val="85000"/>
            </a:schemeClr>
          </a:solidFill>
          <a:ln>
            <a:noFill/>
          </a:ln>
        </p:spPr>
        <p:txBody>
          <a:bodyPr/>
          <a:lstStyle>
            <a:lvl1pPr>
              <a:lnSpc>
                <a:spcPct val="100000"/>
              </a:lnSpc>
              <a:defRPr sz="1800"/>
            </a:lvl1pPr>
          </a:lstStyle>
          <a:p>
            <a:r>
              <a:rPr lang="en-US"/>
              <a:t>Click icon to add picture</a:t>
            </a:r>
          </a:p>
        </p:txBody>
      </p:sp>
      <p:sp>
        <p:nvSpPr>
          <p:cNvPr id="63" name="Picture Placeholder 49">
            <a:extLst>
              <a:ext uri="{FF2B5EF4-FFF2-40B4-BE49-F238E27FC236}">
                <a16:creationId xmlns:a16="http://schemas.microsoft.com/office/drawing/2014/main" id="{B439624D-0DA2-30E1-77D8-0CF9CD4D6D50}"/>
              </a:ext>
            </a:extLst>
          </p:cNvPr>
          <p:cNvSpPr>
            <a:spLocks noGrp="1" noChangeAspect="1"/>
          </p:cNvSpPr>
          <p:nvPr>
            <p:ph type="pic" sz="quarter" idx="90"/>
          </p:nvPr>
        </p:nvSpPr>
        <p:spPr>
          <a:xfrm>
            <a:off x="16629443" y="5782488"/>
            <a:ext cx="950976" cy="950976"/>
          </a:xfrm>
          <a:prstGeom prst="roundRect">
            <a:avLst>
              <a:gd name="adj" fmla="val 19266"/>
            </a:avLst>
          </a:prstGeom>
          <a:solidFill>
            <a:schemeClr val="bg1">
              <a:lumMod val="85000"/>
            </a:schemeClr>
          </a:solidFill>
          <a:ln>
            <a:noFill/>
          </a:ln>
        </p:spPr>
        <p:txBody>
          <a:bodyPr/>
          <a:lstStyle>
            <a:lvl1pPr>
              <a:lnSpc>
                <a:spcPct val="100000"/>
              </a:lnSpc>
              <a:defRPr sz="1800"/>
            </a:lvl1pPr>
          </a:lstStyle>
          <a:p>
            <a:r>
              <a:rPr lang="en-US"/>
              <a:t>Click icon to add picture</a:t>
            </a:r>
          </a:p>
        </p:txBody>
      </p:sp>
      <p:sp>
        <p:nvSpPr>
          <p:cNvPr id="64" name="Picture Placeholder 49">
            <a:extLst>
              <a:ext uri="{FF2B5EF4-FFF2-40B4-BE49-F238E27FC236}">
                <a16:creationId xmlns:a16="http://schemas.microsoft.com/office/drawing/2014/main" id="{9E54CF90-D39A-9076-1B2A-CBF842FDA893}"/>
              </a:ext>
            </a:extLst>
          </p:cNvPr>
          <p:cNvSpPr>
            <a:spLocks noGrp="1" noChangeAspect="1"/>
          </p:cNvSpPr>
          <p:nvPr>
            <p:ph type="pic" sz="quarter" idx="91"/>
          </p:nvPr>
        </p:nvSpPr>
        <p:spPr>
          <a:xfrm>
            <a:off x="16629443" y="7237215"/>
            <a:ext cx="950976" cy="950976"/>
          </a:xfrm>
          <a:prstGeom prst="roundRect">
            <a:avLst>
              <a:gd name="adj" fmla="val 19266"/>
            </a:avLst>
          </a:prstGeom>
          <a:solidFill>
            <a:schemeClr val="bg1">
              <a:lumMod val="85000"/>
            </a:schemeClr>
          </a:solidFill>
          <a:ln>
            <a:noFill/>
          </a:ln>
        </p:spPr>
        <p:txBody>
          <a:bodyPr/>
          <a:lstStyle>
            <a:lvl1pPr>
              <a:lnSpc>
                <a:spcPct val="100000"/>
              </a:lnSpc>
              <a:defRPr sz="1800"/>
            </a:lvl1pPr>
          </a:lstStyle>
          <a:p>
            <a:r>
              <a:rPr lang="en-US"/>
              <a:t>Click icon to add picture</a:t>
            </a:r>
          </a:p>
        </p:txBody>
      </p:sp>
      <p:sp>
        <p:nvSpPr>
          <p:cNvPr id="65" name="Picture Placeholder 49">
            <a:extLst>
              <a:ext uri="{FF2B5EF4-FFF2-40B4-BE49-F238E27FC236}">
                <a16:creationId xmlns:a16="http://schemas.microsoft.com/office/drawing/2014/main" id="{30A2A0DB-4458-674F-CCD7-3BFAE406ED77}"/>
              </a:ext>
            </a:extLst>
          </p:cNvPr>
          <p:cNvSpPr>
            <a:spLocks noGrp="1" noChangeAspect="1"/>
          </p:cNvSpPr>
          <p:nvPr>
            <p:ph type="pic" sz="quarter" idx="92"/>
          </p:nvPr>
        </p:nvSpPr>
        <p:spPr>
          <a:xfrm>
            <a:off x="16629443" y="8703818"/>
            <a:ext cx="950976" cy="950976"/>
          </a:xfrm>
          <a:prstGeom prst="roundRect">
            <a:avLst>
              <a:gd name="adj" fmla="val 19266"/>
            </a:avLst>
          </a:prstGeom>
          <a:solidFill>
            <a:schemeClr val="bg1">
              <a:lumMod val="85000"/>
            </a:schemeClr>
          </a:solidFill>
          <a:ln>
            <a:noFill/>
          </a:ln>
        </p:spPr>
        <p:txBody>
          <a:bodyPr/>
          <a:lstStyle>
            <a:lvl1pPr>
              <a:lnSpc>
                <a:spcPct val="100000"/>
              </a:lnSpc>
              <a:defRPr sz="1800"/>
            </a:lvl1pPr>
          </a:lstStyle>
          <a:p>
            <a:r>
              <a:rPr lang="en-US"/>
              <a:t>Click icon to add picture</a:t>
            </a:r>
          </a:p>
        </p:txBody>
      </p:sp>
      <p:sp>
        <p:nvSpPr>
          <p:cNvPr id="66" name="Picture Placeholder 49">
            <a:extLst>
              <a:ext uri="{FF2B5EF4-FFF2-40B4-BE49-F238E27FC236}">
                <a16:creationId xmlns:a16="http://schemas.microsoft.com/office/drawing/2014/main" id="{C0036472-B803-A375-71EA-419C9BA468AE}"/>
              </a:ext>
            </a:extLst>
          </p:cNvPr>
          <p:cNvSpPr>
            <a:spLocks noGrp="1" noChangeAspect="1"/>
          </p:cNvSpPr>
          <p:nvPr>
            <p:ph type="pic" sz="quarter" idx="93"/>
          </p:nvPr>
        </p:nvSpPr>
        <p:spPr>
          <a:xfrm>
            <a:off x="16629443" y="10164483"/>
            <a:ext cx="950976" cy="950976"/>
          </a:xfrm>
          <a:prstGeom prst="roundRect">
            <a:avLst>
              <a:gd name="adj" fmla="val 19266"/>
            </a:avLst>
          </a:prstGeom>
          <a:solidFill>
            <a:schemeClr val="bg1">
              <a:lumMod val="85000"/>
            </a:schemeClr>
          </a:solidFill>
          <a:ln>
            <a:noFill/>
          </a:ln>
        </p:spPr>
        <p:txBody>
          <a:bodyPr/>
          <a:lstStyle>
            <a:lvl1pPr>
              <a:lnSpc>
                <a:spcPct val="100000"/>
              </a:lnSpc>
              <a:defRPr sz="1800"/>
            </a:lvl1pPr>
          </a:lstStyle>
          <a:p>
            <a:r>
              <a:rPr lang="en-US"/>
              <a:t>Click icon to add picture</a:t>
            </a:r>
          </a:p>
        </p:txBody>
      </p:sp>
    </p:spTree>
    <p:extLst>
      <p:ext uri="{BB962C8B-B14F-4D97-AF65-F5344CB8AC3E}">
        <p14:creationId xmlns:p14="http://schemas.microsoft.com/office/powerpoint/2010/main" val="16384145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49798" y="495304"/>
            <a:ext cx="14477799" cy="2286000"/>
          </a:xfrm>
        </p:spPr>
        <p:txBody>
          <a:bodyPr/>
          <a:lstStyle/>
          <a:p>
            <a:r>
              <a:rPr lang="en-US"/>
              <a:t>Click to edit title</a:t>
            </a:r>
          </a:p>
        </p:txBody>
      </p:sp>
      <p:sp>
        <p:nvSpPr>
          <p:cNvPr id="3" name="Content Placeholder 2"/>
          <p:cNvSpPr>
            <a:spLocks noGrp="1"/>
          </p:cNvSpPr>
          <p:nvPr>
            <p:ph idx="1" hasCustomPrompt="1"/>
          </p:nvPr>
        </p:nvSpPr>
        <p:spPr>
          <a:xfrm>
            <a:off x="9170893" y="5805376"/>
            <a:ext cx="8394093" cy="6517723"/>
          </a:xfr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a:solidFill>
                  <a:schemeClr val="accent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2"/>
                </a:solidFill>
              </a:defRPr>
            </a:lvl1pPr>
          </a:lstStyle>
          <a:p>
            <a:fld id="{02EC8D00-0A73-44DE-A0DB-A53972AE5CF1}" type="slidenum">
              <a:rPr lang="en-US" smtClean="0"/>
              <a:pPr/>
              <a:t>‹#›</a:t>
            </a:fld>
            <a:endParaRPr lang="en-US"/>
          </a:p>
        </p:txBody>
      </p:sp>
      <p:sp>
        <p:nvSpPr>
          <p:cNvPr id="7" name="Text Placeholder 12">
            <a:extLst>
              <a:ext uri="{FF2B5EF4-FFF2-40B4-BE49-F238E27FC236}">
                <a16:creationId xmlns:a16="http://schemas.microsoft.com/office/drawing/2014/main" id="{F30D5518-99CE-2DC1-6F08-40D892BCB3DC}"/>
              </a:ext>
            </a:extLst>
          </p:cNvPr>
          <p:cNvSpPr>
            <a:spLocks noGrp="1"/>
          </p:cNvSpPr>
          <p:nvPr>
            <p:ph type="body" sz="quarter" idx="38" hasCustomPrompt="1"/>
          </p:nvPr>
        </p:nvSpPr>
        <p:spPr>
          <a:xfrm>
            <a:off x="18100430" y="5914292"/>
            <a:ext cx="5527167" cy="6408807"/>
          </a:xfrm>
        </p:spPr>
        <p:txBody>
          <a:bodyPr lIns="0" tIns="0" rIns="0" bIns="0" anchor="t" anchorCtr="0">
            <a:noAutofit/>
          </a:bodyPr>
          <a:lstStyle>
            <a:lvl1pPr marL="0" indent="0" algn="l">
              <a:lnSpc>
                <a:spcPts val="5800"/>
              </a:lnSpc>
              <a:spcAft>
                <a:spcPts val="0"/>
              </a:spcAft>
              <a:buNone/>
              <a:defRPr lang="en-US" sz="5300" b="0" i="0" kern="1200" dirty="0">
                <a:solidFill>
                  <a:schemeClr val="accent1"/>
                </a:solidFill>
                <a:latin typeface="Outfit Medium" pitchFamily="2" charset="0"/>
                <a:ea typeface="+mn-ea"/>
                <a:cs typeface="+mn-cs"/>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content title</a:t>
            </a:r>
          </a:p>
        </p:txBody>
      </p:sp>
      <p:sp>
        <p:nvSpPr>
          <p:cNvPr id="9" name="Picture Placeholder 8">
            <a:extLst>
              <a:ext uri="{FF2B5EF4-FFF2-40B4-BE49-F238E27FC236}">
                <a16:creationId xmlns:a16="http://schemas.microsoft.com/office/drawing/2014/main" id="{F24DA431-5AD6-29E6-A162-77FDD3498175}"/>
              </a:ext>
            </a:extLst>
          </p:cNvPr>
          <p:cNvSpPr>
            <a:spLocks noGrp="1"/>
          </p:cNvSpPr>
          <p:nvPr>
            <p:ph type="pic" sz="quarter" idx="39"/>
          </p:nvPr>
        </p:nvSpPr>
        <p:spPr>
          <a:xfrm>
            <a:off x="0" y="0"/>
            <a:ext cx="8075613" cy="13716000"/>
          </a:xfrm>
          <a:solidFill>
            <a:schemeClr val="bg1">
              <a:lumMod val="95000"/>
            </a:schemeClr>
          </a:solidFill>
        </p:spPr>
        <p:txBody>
          <a:bodyPr/>
          <a:lstStyle/>
          <a:p>
            <a:r>
              <a:rPr lang="en-US"/>
              <a:t>Click icon to add picture</a:t>
            </a:r>
          </a:p>
        </p:txBody>
      </p:sp>
    </p:spTree>
    <p:extLst>
      <p:ext uri="{BB962C8B-B14F-4D97-AF65-F5344CB8AC3E}">
        <p14:creationId xmlns:p14="http://schemas.microsoft.com/office/powerpoint/2010/main" val="13115131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49799" y="495304"/>
            <a:ext cx="13716288" cy="2286000"/>
          </a:xfrm>
        </p:spPr>
        <p:txBody>
          <a:bodyPr/>
          <a:lstStyle>
            <a:lvl1pPr>
              <a:defRPr>
                <a:solidFill>
                  <a:schemeClr val="accent2"/>
                </a:solidFill>
              </a:defRPr>
            </a:lvl1pPr>
          </a:lstStyle>
          <a:p>
            <a:r>
              <a:rPr lang="en-US"/>
              <a:t>Click to edit title</a:t>
            </a:r>
          </a:p>
        </p:txBody>
      </p:sp>
      <p:sp>
        <p:nvSpPr>
          <p:cNvPr id="3" name="Content Placeholder 2"/>
          <p:cNvSpPr>
            <a:spLocks noGrp="1"/>
          </p:cNvSpPr>
          <p:nvPr>
            <p:ph idx="1" hasCustomPrompt="1"/>
          </p:nvPr>
        </p:nvSpPr>
        <p:spPr>
          <a:xfrm>
            <a:off x="9170893" y="5805376"/>
            <a:ext cx="8394093" cy="6517723"/>
          </a:xfrm>
        </p:spPr>
        <p:txBody>
          <a:bodyPr/>
          <a:lstStyle>
            <a:lvl1pPr>
              <a:defRPr>
                <a:solidFill>
                  <a:schemeClr val="accent2"/>
                </a:solidFill>
              </a:defRPr>
            </a:lvl1pPr>
            <a:lvl2pPr>
              <a:defRPr>
                <a:solidFill>
                  <a:schemeClr val="accent2"/>
                </a:solidFill>
              </a:defRPr>
            </a:lvl2pPr>
            <a:lvl3pPr>
              <a:defRPr>
                <a:solidFill>
                  <a:schemeClr val="accent2"/>
                </a:solidFill>
              </a:defRPr>
            </a:lvl3pPr>
            <a:lvl4pPr>
              <a:defRPr>
                <a:solidFill>
                  <a:schemeClr val="accent2"/>
                </a:solidFill>
              </a:defRPr>
            </a:lvl4pPr>
            <a:lvl5pPr>
              <a:defRPr>
                <a:solidFill>
                  <a:schemeClr val="accent2"/>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lvl1pPr>
              <a:defRPr>
                <a:solidFill>
                  <a:schemeClr val="accent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2"/>
                </a:solidFill>
              </a:defRPr>
            </a:lvl1pPr>
          </a:lstStyle>
          <a:p>
            <a:fld id="{02EC8D00-0A73-44DE-A0DB-A53972AE5CF1}" type="slidenum">
              <a:rPr lang="en-US" smtClean="0"/>
              <a:pPr/>
              <a:t>‹#›</a:t>
            </a:fld>
            <a:endParaRPr lang="en-US"/>
          </a:p>
        </p:txBody>
      </p:sp>
      <p:sp>
        <p:nvSpPr>
          <p:cNvPr id="7" name="Text Placeholder 12">
            <a:extLst>
              <a:ext uri="{FF2B5EF4-FFF2-40B4-BE49-F238E27FC236}">
                <a16:creationId xmlns:a16="http://schemas.microsoft.com/office/drawing/2014/main" id="{F30D5518-99CE-2DC1-6F08-40D892BCB3DC}"/>
              </a:ext>
            </a:extLst>
          </p:cNvPr>
          <p:cNvSpPr>
            <a:spLocks noGrp="1"/>
          </p:cNvSpPr>
          <p:nvPr>
            <p:ph type="body" sz="quarter" idx="38" hasCustomPrompt="1"/>
          </p:nvPr>
        </p:nvSpPr>
        <p:spPr>
          <a:xfrm>
            <a:off x="18100430" y="5914292"/>
            <a:ext cx="5527168" cy="6408807"/>
          </a:xfrm>
        </p:spPr>
        <p:txBody>
          <a:bodyPr lIns="0" tIns="0" rIns="0" bIns="0" anchor="t" anchorCtr="0">
            <a:noAutofit/>
          </a:bodyPr>
          <a:lstStyle>
            <a:lvl1pPr marL="0" indent="0" algn="l">
              <a:lnSpc>
                <a:spcPts val="5800"/>
              </a:lnSpc>
              <a:spcAft>
                <a:spcPts val="0"/>
              </a:spcAft>
              <a:buNone/>
              <a:defRPr lang="en-US" sz="5300" b="0" i="0" kern="1200" dirty="0">
                <a:solidFill>
                  <a:schemeClr val="accent2"/>
                </a:solidFill>
                <a:latin typeface="Outfit Medium" pitchFamily="2" charset="0"/>
                <a:ea typeface="+mn-ea"/>
                <a:cs typeface="+mn-cs"/>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content title</a:t>
            </a:r>
          </a:p>
        </p:txBody>
      </p:sp>
      <p:sp>
        <p:nvSpPr>
          <p:cNvPr id="9" name="Picture Placeholder 8">
            <a:extLst>
              <a:ext uri="{FF2B5EF4-FFF2-40B4-BE49-F238E27FC236}">
                <a16:creationId xmlns:a16="http://schemas.microsoft.com/office/drawing/2014/main" id="{F24DA431-5AD6-29E6-A162-77FDD3498175}"/>
              </a:ext>
            </a:extLst>
          </p:cNvPr>
          <p:cNvSpPr>
            <a:spLocks noGrp="1"/>
          </p:cNvSpPr>
          <p:nvPr>
            <p:ph type="pic" sz="quarter" idx="39"/>
          </p:nvPr>
        </p:nvSpPr>
        <p:spPr>
          <a:xfrm>
            <a:off x="0" y="0"/>
            <a:ext cx="8075613" cy="13716000"/>
          </a:xfrm>
          <a:solidFill>
            <a:schemeClr val="bg1">
              <a:lumMod val="95000"/>
            </a:schemeClr>
          </a:solidFill>
        </p:spPr>
        <p:txBody>
          <a:bodyPr vert="horz" lIns="0" tIns="0" rIns="0" bIns="0" rtlCol="0">
            <a:noAutofit/>
          </a:bodyPr>
          <a:lstStyle>
            <a:lvl1pPr>
              <a:defRPr lang="en-US"/>
            </a:lvl1pPr>
          </a:lstStyle>
          <a:p>
            <a:pPr lvl="0"/>
            <a:r>
              <a:rPr lang="en-US"/>
              <a:t>Click icon to add picture</a:t>
            </a:r>
          </a:p>
        </p:txBody>
      </p:sp>
    </p:spTree>
    <p:extLst>
      <p:ext uri="{BB962C8B-B14F-4D97-AF65-F5344CB8AC3E}">
        <p14:creationId xmlns:p14="http://schemas.microsoft.com/office/powerpoint/2010/main" val="4310655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Title and Content">
    <p:bg>
      <p:bgPr>
        <a:solidFill>
          <a:schemeClr val="accent1"/>
        </a:solidFill>
        <a:effectLst/>
      </p:bgPr>
    </p:bg>
    <p:spTree>
      <p:nvGrpSpPr>
        <p:cNvPr id="1" name=""/>
        <p:cNvGrpSpPr/>
        <p:nvPr/>
      </p:nvGrpSpPr>
      <p:grpSpPr>
        <a:xfrm>
          <a:off x="0" y="0"/>
          <a:ext cx="0" cy="0"/>
          <a:chOff x="0" y="0"/>
          <a:chExt cx="0" cy="0"/>
        </a:xfrm>
      </p:grpSpPr>
      <p:sp>
        <p:nvSpPr>
          <p:cNvPr id="7" name="Text Placeholder 12">
            <a:extLst>
              <a:ext uri="{FF2B5EF4-FFF2-40B4-BE49-F238E27FC236}">
                <a16:creationId xmlns:a16="http://schemas.microsoft.com/office/drawing/2014/main" id="{F30D5518-99CE-2DC1-6F08-40D892BCB3DC}"/>
              </a:ext>
            </a:extLst>
          </p:cNvPr>
          <p:cNvSpPr>
            <a:spLocks noGrp="1"/>
          </p:cNvSpPr>
          <p:nvPr>
            <p:ph type="body" sz="quarter" idx="38" hasCustomPrompt="1"/>
          </p:nvPr>
        </p:nvSpPr>
        <p:spPr>
          <a:xfrm>
            <a:off x="1531630" y="748145"/>
            <a:ext cx="8977144" cy="11684965"/>
          </a:xfrm>
        </p:spPr>
        <p:txBody>
          <a:bodyPr lIns="0" tIns="0" rIns="0" bIns="0" anchor="ctr" anchorCtr="0">
            <a:noAutofit/>
          </a:bodyPr>
          <a:lstStyle>
            <a:lvl1pPr marL="0" indent="0" algn="l">
              <a:lnSpc>
                <a:spcPts val="11400"/>
              </a:lnSpc>
              <a:spcAft>
                <a:spcPts val="0"/>
              </a:spcAft>
              <a:buNone/>
              <a:defRPr lang="en-US" sz="9500" b="0" i="0" kern="1200" dirty="0">
                <a:solidFill>
                  <a:schemeClr val="accent3"/>
                </a:solidFill>
                <a:latin typeface="Outfit Medium" pitchFamily="2" charset="0"/>
                <a:ea typeface="+mn-ea"/>
                <a:cs typeface="+mn-cs"/>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content title</a:t>
            </a:r>
          </a:p>
        </p:txBody>
      </p:sp>
      <p:sp>
        <p:nvSpPr>
          <p:cNvPr id="24" name="Picture Placeholder 23">
            <a:extLst>
              <a:ext uri="{FF2B5EF4-FFF2-40B4-BE49-F238E27FC236}">
                <a16:creationId xmlns:a16="http://schemas.microsoft.com/office/drawing/2014/main" id="{A778AB08-0BC2-AE5A-4C1D-337CC2503EE1}"/>
              </a:ext>
            </a:extLst>
          </p:cNvPr>
          <p:cNvSpPr>
            <a:spLocks noGrp="1"/>
          </p:cNvSpPr>
          <p:nvPr>
            <p:ph type="pic" sz="quarter" idx="39"/>
          </p:nvPr>
        </p:nvSpPr>
        <p:spPr>
          <a:xfrm>
            <a:off x="15391129" y="1789429"/>
            <a:ext cx="7468871" cy="10137140"/>
          </a:xfrm>
          <a:custGeom>
            <a:avLst/>
            <a:gdLst>
              <a:gd name="connsiteX0" fmla="*/ 1079500 w 7468871"/>
              <a:gd name="connsiteY0" fmla="*/ 0 h 10137140"/>
              <a:gd name="connsiteX1" fmla="*/ 6389371 w 7468871"/>
              <a:gd name="connsiteY1" fmla="*/ 0 h 10137140"/>
              <a:gd name="connsiteX2" fmla="*/ 7468871 w 7468871"/>
              <a:gd name="connsiteY2" fmla="*/ 1079500 h 10137140"/>
              <a:gd name="connsiteX3" fmla="*/ 7468871 w 7468871"/>
              <a:gd name="connsiteY3" fmla="*/ 9057640 h 10137140"/>
              <a:gd name="connsiteX4" fmla="*/ 6389371 w 7468871"/>
              <a:gd name="connsiteY4" fmla="*/ 10137140 h 10137140"/>
              <a:gd name="connsiteX5" fmla="*/ 1079500 w 7468871"/>
              <a:gd name="connsiteY5" fmla="*/ 10137140 h 10137140"/>
              <a:gd name="connsiteX6" fmla="*/ 0 w 7468871"/>
              <a:gd name="connsiteY6" fmla="*/ 9057640 h 10137140"/>
              <a:gd name="connsiteX7" fmla="*/ 0 w 7468871"/>
              <a:gd name="connsiteY7" fmla="*/ 1079500 h 10137140"/>
              <a:gd name="connsiteX8" fmla="*/ 1079500 w 7468871"/>
              <a:gd name="connsiteY8" fmla="*/ 0 h 10137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468871" h="10137140">
                <a:moveTo>
                  <a:pt x="1079500" y="0"/>
                </a:moveTo>
                <a:lnTo>
                  <a:pt x="6389371" y="0"/>
                </a:lnTo>
                <a:cubicBezTo>
                  <a:pt x="6984999" y="0"/>
                  <a:pt x="7468871" y="483870"/>
                  <a:pt x="7468871" y="1079500"/>
                </a:cubicBezTo>
                <a:lnTo>
                  <a:pt x="7468871" y="9057640"/>
                </a:lnTo>
                <a:cubicBezTo>
                  <a:pt x="7468871" y="9653270"/>
                  <a:pt x="6986271" y="10137140"/>
                  <a:pt x="6389371" y="10137140"/>
                </a:cubicBezTo>
                <a:lnTo>
                  <a:pt x="1079500" y="10137140"/>
                </a:lnTo>
                <a:cubicBezTo>
                  <a:pt x="483870" y="10137140"/>
                  <a:pt x="0" y="9653270"/>
                  <a:pt x="0" y="9057640"/>
                </a:cubicBezTo>
                <a:lnTo>
                  <a:pt x="0" y="1079500"/>
                </a:lnTo>
                <a:cubicBezTo>
                  <a:pt x="0" y="483870"/>
                  <a:pt x="483870" y="0"/>
                  <a:pt x="1079500" y="0"/>
                </a:cubicBezTo>
                <a:close/>
              </a:path>
            </a:pathLst>
          </a:custGeom>
          <a:solidFill>
            <a:schemeClr val="bg1">
              <a:lumMod val="95000"/>
            </a:schemeClr>
          </a:solidFill>
        </p:spPr>
        <p:txBody>
          <a:bodyPr wrap="square">
            <a:noAutofit/>
          </a:bodyPr>
          <a:lstStyle/>
          <a:p>
            <a:r>
              <a:rPr lang="en-US"/>
              <a:t>Click icon to add picture</a:t>
            </a:r>
          </a:p>
        </p:txBody>
      </p:sp>
      <p:sp>
        <p:nvSpPr>
          <p:cNvPr id="18" name="Freeform 17">
            <a:extLst>
              <a:ext uri="{FF2B5EF4-FFF2-40B4-BE49-F238E27FC236}">
                <a16:creationId xmlns:a16="http://schemas.microsoft.com/office/drawing/2014/main" id="{49F99511-CF42-F551-D4CD-E2334BE42A54}"/>
              </a:ext>
            </a:extLst>
          </p:cNvPr>
          <p:cNvSpPr/>
          <p:nvPr/>
        </p:nvSpPr>
        <p:spPr>
          <a:xfrm>
            <a:off x="1523999" y="4090670"/>
            <a:ext cx="7192009" cy="5288280"/>
          </a:xfrm>
          <a:custGeom>
            <a:avLst/>
            <a:gdLst>
              <a:gd name="connsiteX0" fmla="*/ 0 w 7192009"/>
              <a:gd name="connsiteY0" fmla="*/ 0 h 5288280"/>
              <a:gd name="connsiteX1" fmla="*/ 7192010 w 7192009"/>
              <a:gd name="connsiteY1" fmla="*/ 0 h 5288280"/>
              <a:gd name="connsiteX2" fmla="*/ 7192010 w 7192009"/>
              <a:gd name="connsiteY2" fmla="*/ 5288280 h 5288280"/>
              <a:gd name="connsiteX3" fmla="*/ 0 w 7192009"/>
              <a:gd name="connsiteY3" fmla="*/ 5288280 h 5288280"/>
            </a:gdLst>
            <a:ahLst/>
            <a:cxnLst>
              <a:cxn ang="0">
                <a:pos x="connsiteX0" y="connsiteY0"/>
              </a:cxn>
              <a:cxn ang="0">
                <a:pos x="connsiteX1" y="connsiteY1"/>
              </a:cxn>
              <a:cxn ang="0">
                <a:pos x="connsiteX2" y="connsiteY2"/>
              </a:cxn>
              <a:cxn ang="0">
                <a:pos x="connsiteX3" y="connsiteY3"/>
              </a:cxn>
            </a:cxnLst>
            <a:rect l="l" t="t" r="r" b="b"/>
            <a:pathLst>
              <a:path w="7192009" h="5288280">
                <a:moveTo>
                  <a:pt x="0" y="0"/>
                </a:moveTo>
                <a:lnTo>
                  <a:pt x="7192010" y="0"/>
                </a:lnTo>
                <a:lnTo>
                  <a:pt x="7192010" y="5288280"/>
                </a:lnTo>
                <a:lnTo>
                  <a:pt x="0" y="5288280"/>
                </a:lnTo>
                <a:close/>
              </a:path>
            </a:pathLst>
          </a:custGeom>
          <a:noFill/>
          <a:ln w="12700" cap="flat">
            <a:noFill/>
            <a:prstDash val="solid"/>
            <a:miter/>
          </a:ln>
        </p:spPr>
        <p:txBody>
          <a:bodyPr rtlCol="0" anchor="ctr"/>
          <a:lstStyle/>
          <a:p>
            <a:endParaRPr lang="en-US"/>
          </a:p>
        </p:txBody>
      </p:sp>
      <p:sp>
        <p:nvSpPr>
          <p:cNvPr id="2" name="Freeform 1">
            <a:extLst>
              <a:ext uri="{FF2B5EF4-FFF2-40B4-BE49-F238E27FC236}">
                <a16:creationId xmlns:a16="http://schemas.microsoft.com/office/drawing/2014/main" id="{456F4BAC-B088-8E83-4C9E-C928C92682E1}"/>
              </a:ext>
            </a:extLst>
          </p:cNvPr>
          <p:cNvSpPr/>
          <p:nvPr userDrawn="1"/>
        </p:nvSpPr>
        <p:spPr>
          <a:xfrm>
            <a:off x="750052" y="12453619"/>
            <a:ext cx="645232" cy="756285"/>
          </a:xfrm>
          <a:custGeom>
            <a:avLst/>
            <a:gdLst>
              <a:gd name="connsiteX0" fmla="*/ 148589 w 645232"/>
              <a:gd name="connsiteY0" fmla="*/ 218440 h 756285"/>
              <a:gd name="connsiteX1" fmla="*/ 182879 w 645232"/>
              <a:gd name="connsiteY1" fmla="*/ 218440 h 756285"/>
              <a:gd name="connsiteX2" fmla="*/ 271779 w 645232"/>
              <a:gd name="connsiteY2" fmla="*/ 302260 h 756285"/>
              <a:gd name="connsiteX3" fmla="*/ 246379 w 645232"/>
              <a:gd name="connsiteY3" fmla="*/ 365760 h 756285"/>
              <a:gd name="connsiteX4" fmla="*/ 184149 w 645232"/>
              <a:gd name="connsiteY4" fmla="*/ 387350 h 756285"/>
              <a:gd name="connsiteX5" fmla="*/ 167639 w 645232"/>
              <a:gd name="connsiteY5" fmla="*/ 387350 h 756285"/>
              <a:gd name="connsiteX6" fmla="*/ 168909 w 645232"/>
              <a:gd name="connsiteY6" fmla="*/ 403860 h 756285"/>
              <a:gd name="connsiteX7" fmla="*/ 168909 w 645232"/>
              <a:gd name="connsiteY7" fmla="*/ 450850 h 756285"/>
              <a:gd name="connsiteX8" fmla="*/ 163829 w 645232"/>
              <a:gd name="connsiteY8" fmla="*/ 455930 h 756285"/>
              <a:gd name="connsiteX9" fmla="*/ 149859 w 645232"/>
              <a:gd name="connsiteY9" fmla="*/ 455930 h 756285"/>
              <a:gd name="connsiteX10" fmla="*/ 130809 w 645232"/>
              <a:gd name="connsiteY10" fmla="*/ 436880 h 756285"/>
              <a:gd name="connsiteX11" fmla="*/ 130809 w 645232"/>
              <a:gd name="connsiteY11" fmla="*/ 405130 h 756285"/>
              <a:gd name="connsiteX12" fmla="*/ 130809 w 645232"/>
              <a:gd name="connsiteY12" fmla="*/ 295910 h 756285"/>
              <a:gd name="connsiteX13" fmla="*/ 135889 w 645232"/>
              <a:gd name="connsiteY13" fmla="*/ 290830 h 756285"/>
              <a:gd name="connsiteX14" fmla="*/ 149859 w 645232"/>
              <a:gd name="connsiteY14" fmla="*/ 290830 h 756285"/>
              <a:gd name="connsiteX15" fmla="*/ 168909 w 645232"/>
              <a:gd name="connsiteY15" fmla="*/ 309880 h 756285"/>
              <a:gd name="connsiteX16" fmla="*/ 168909 w 645232"/>
              <a:gd name="connsiteY16" fmla="*/ 349250 h 756285"/>
              <a:gd name="connsiteX17" fmla="*/ 185419 w 645232"/>
              <a:gd name="connsiteY17" fmla="*/ 349250 h 756285"/>
              <a:gd name="connsiteX18" fmla="*/ 220979 w 645232"/>
              <a:gd name="connsiteY18" fmla="*/ 336550 h 756285"/>
              <a:gd name="connsiteX19" fmla="*/ 233679 w 645232"/>
              <a:gd name="connsiteY19" fmla="*/ 300990 h 756285"/>
              <a:gd name="connsiteX20" fmla="*/ 182879 w 645232"/>
              <a:gd name="connsiteY20" fmla="*/ 256540 h 756285"/>
              <a:gd name="connsiteX21" fmla="*/ 134619 w 645232"/>
              <a:gd name="connsiteY21" fmla="*/ 256540 h 756285"/>
              <a:gd name="connsiteX22" fmla="*/ 129539 w 645232"/>
              <a:gd name="connsiteY22" fmla="*/ 251460 h 756285"/>
              <a:gd name="connsiteX23" fmla="*/ 129539 w 645232"/>
              <a:gd name="connsiteY23" fmla="*/ 237490 h 756285"/>
              <a:gd name="connsiteX24" fmla="*/ 148589 w 645232"/>
              <a:gd name="connsiteY24" fmla="*/ 218440 h 756285"/>
              <a:gd name="connsiteX25" fmla="*/ 318770 w 645232"/>
              <a:gd name="connsiteY25" fmla="*/ 217171 h 756285"/>
              <a:gd name="connsiteX26" fmla="*/ 353060 w 645232"/>
              <a:gd name="connsiteY26" fmla="*/ 217171 h 756285"/>
              <a:gd name="connsiteX27" fmla="*/ 441960 w 645232"/>
              <a:gd name="connsiteY27" fmla="*/ 300991 h 756285"/>
              <a:gd name="connsiteX28" fmla="*/ 355600 w 645232"/>
              <a:gd name="connsiteY28" fmla="*/ 386081 h 756285"/>
              <a:gd name="connsiteX29" fmla="*/ 339090 w 645232"/>
              <a:gd name="connsiteY29" fmla="*/ 386081 h 756285"/>
              <a:gd name="connsiteX30" fmla="*/ 339090 w 645232"/>
              <a:gd name="connsiteY30" fmla="*/ 402591 h 756285"/>
              <a:gd name="connsiteX31" fmla="*/ 339090 w 645232"/>
              <a:gd name="connsiteY31" fmla="*/ 449581 h 756285"/>
              <a:gd name="connsiteX32" fmla="*/ 334010 w 645232"/>
              <a:gd name="connsiteY32" fmla="*/ 454661 h 756285"/>
              <a:gd name="connsiteX33" fmla="*/ 320040 w 645232"/>
              <a:gd name="connsiteY33" fmla="*/ 454661 h 756285"/>
              <a:gd name="connsiteX34" fmla="*/ 299720 w 645232"/>
              <a:gd name="connsiteY34" fmla="*/ 434341 h 756285"/>
              <a:gd name="connsiteX35" fmla="*/ 299720 w 645232"/>
              <a:gd name="connsiteY35" fmla="*/ 347981 h 756285"/>
              <a:gd name="connsiteX36" fmla="*/ 299720 w 645232"/>
              <a:gd name="connsiteY36" fmla="*/ 293371 h 756285"/>
              <a:gd name="connsiteX37" fmla="*/ 304800 w 645232"/>
              <a:gd name="connsiteY37" fmla="*/ 288291 h 756285"/>
              <a:gd name="connsiteX38" fmla="*/ 320040 w 645232"/>
              <a:gd name="connsiteY38" fmla="*/ 288291 h 756285"/>
              <a:gd name="connsiteX39" fmla="*/ 339090 w 645232"/>
              <a:gd name="connsiteY39" fmla="*/ 307341 h 756285"/>
              <a:gd name="connsiteX40" fmla="*/ 339090 w 645232"/>
              <a:gd name="connsiteY40" fmla="*/ 346711 h 756285"/>
              <a:gd name="connsiteX41" fmla="*/ 355600 w 645232"/>
              <a:gd name="connsiteY41" fmla="*/ 346711 h 756285"/>
              <a:gd name="connsiteX42" fmla="*/ 403860 w 645232"/>
              <a:gd name="connsiteY42" fmla="*/ 299721 h 756285"/>
              <a:gd name="connsiteX43" fmla="*/ 353060 w 645232"/>
              <a:gd name="connsiteY43" fmla="*/ 255271 h 756285"/>
              <a:gd name="connsiteX44" fmla="*/ 304800 w 645232"/>
              <a:gd name="connsiteY44" fmla="*/ 255271 h 756285"/>
              <a:gd name="connsiteX45" fmla="*/ 299720 w 645232"/>
              <a:gd name="connsiteY45" fmla="*/ 250191 h 756285"/>
              <a:gd name="connsiteX46" fmla="*/ 299720 w 645232"/>
              <a:gd name="connsiteY46" fmla="*/ 236221 h 756285"/>
              <a:gd name="connsiteX47" fmla="*/ 318770 w 645232"/>
              <a:gd name="connsiteY47" fmla="*/ 217171 h 756285"/>
              <a:gd name="connsiteX48" fmla="*/ 323850 w 645232"/>
              <a:gd name="connsiteY48" fmla="*/ 0 h 756285"/>
              <a:gd name="connsiteX49" fmla="*/ 645160 w 645232"/>
              <a:gd name="connsiteY49" fmla="*/ 294640 h 756285"/>
              <a:gd name="connsiteX50" fmla="*/ 645160 w 645232"/>
              <a:gd name="connsiteY50" fmla="*/ 295911 h 756285"/>
              <a:gd name="connsiteX51" fmla="*/ 603250 w 645232"/>
              <a:gd name="connsiteY51" fmla="*/ 439420 h 756285"/>
              <a:gd name="connsiteX52" fmla="*/ 594360 w 645232"/>
              <a:gd name="connsiteY52" fmla="*/ 452120 h 756285"/>
              <a:gd name="connsiteX53" fmla="*/ 590550 w 645232"/>
              <a:gd name="connsiteY53" fmla="*/ 455930 h 756285"/>
              <a:gd name="connsiteX54" fmla="*/ 582930 w 645232"/>
              <a:gd name="connsiteY54" fmla="*/ 457200 h 756285"/>
              <a:gd name="connsiteX55" fmla="*/ 472440 w 645232"/>
              <a:gd name="connsiteY55" fmla="*/ 457200 h 756285"/>
              <a:gd name="connsiteX56" fmla="*/ 467360 w 645232"/>
              <a:gd name="connsiteY56" fmla="*/ 452120 h 756285"/>
              <a:gd name="connsiteX57" fmla="*/ 467360 w 645232"/>
              <a:gd name="connsiteY57" fmla="*/ 228600 h 756285"/>
              <a:gd name="connsiteX58" fmla="*/ 472440 w 645232"/>
              <a:gd name="connsiteY58" fmla="*/ 223520 h 756285"/>
              <a:gd name="connsiteX59" fmla="*/ 491490 w 645232"/>
              <a:gd name="connsiteY59" fmla="*/ 223520 h 756285"/>
              <a:gd name="connsiteX60" fmla="*/ 506730 w 645232"/>
              <a:gd name="connsiteY60" fmla="*/ 238761 h 756285"/>
              <a:gd name="connsiteX61" fmla="*/ 506730 w 645232"/>
              <a:gd name="connsiteY61" fmla="*/ 417830 h 756285"/>
              <a:gd name="connsiteX62" fmla="*/ 575310 w 645232"/>
              <a:gd name="connsiteY62" fmla="*/ 417830 h 756285"/>
              <a:gd name="connsiteX63" fmla="*/ 580390 w 645232"/>
              <a:gd name="connsiteY63" fmla="*/ 410211 h 756285"/>
              <a:gd name="connsiteX64" fmla="*/ 580390 w 645232"/>
              <a:gd name="connsiteY64" fmla="*/ 408940 h 756285"/>
              <a:gd name="connsiteX65" fmla="*/ 599440 w 645232"/>
              <a:gd name="connsiteY65" fmla="*/ 361950 h 756285"/>
              <a:gd name="connsiteX66" fmla="*/ 600710 w 645232"/>
              <a:gd name="connsiteY66" fmla="*/ 360680 h 756285"/>
              <a:gd name="connsiteX67" fmla="*/ 601980 w 645232"/>
              <a:gd name="connsiteY67" fmla="*/ 354330 h 756285"/>
              <a:gd name="connsiteX68" fmla="*/ 604520 w 645232"/>
              <a:gd name="connsiteY68" fmla="*/ 346711 h 756285"/>
              <a:gd name="connsiteX69" fmla="*/ 605790 w 645232"/>
              <a:gd name="connsiteY69" fmla="*/ 336550 h 756285"/>
              <a:gd name="connsiteX70" fmla="*/ 610870 w 645232"/>
              <a:gd name="connsiteY70" fmla="*/ 293370 h 756285"/>
              <a:gd name="connsiteX71" fmla="*/ 322580 w 645232"/>
              <a:gd name="connsiteY71" fmla="*/ 36830 h 756285"/>
              <a:gd name="connsiteX72" fmla="*/ 34290 w 645232"/>
              <a:gd name="connsiteY72" fmla="*/ 293370 h 756285"/>
              <a:gd name="connsiteX73" fmla="*/ 38100 w 645232"/>
              <a:gd name="connsiteY73" fmla="*/ 337820 h 756285"/>
              <a:gd name="connsiteX74" fmla="*/ 38100 w 645232"/>
              <a:gd name="connsiteY74" fmla="*/ 339090 h 756285"/>
              <a:gd name="connsiteX75" fmla="*/ 49530 w 645232"/>
              <a:gd name="connsiteY75" fmla="*/ 379730 h 756285"/>
              <a:gd name="connsiteX76" fmla="*/ 55880 w 645232"/>
              <a:gd name="connsiteY76" fmla="*/ 392430 h 756285"/>
              <a:gd name="connsiteX77" fmla="*/ 73660 w 645232"/>
              <a:gd name="connsiteY77" fmla="*/ 422911 h 756285"/>
              <a:gd name="connsiteX78" fmla="*/ 214630 w 645232"/>
              <a:gd name="connsiteY78" fmla="*/ 584200 h 756285"/>
              <a:gd name="connsiteX79" fmla="*/ 255270 w 645232"/>
              <a:gd name="connsiteY79" fmla="*/ 627380 h 756285"/>
              <a:gd name="connsiteX80" fmla="*/ 316230 w 645232"/>
              <a:gd name="connsiteY80" fmla="*/ 697230 h 756285"/>
              <a:gd name="connsiteX81" fmla="*/ 326390 w 645232"/>
              <a:gd name="connsiteY81" fmla="*/ 697230 h 756285"/>
              <a:gd name="connsiteX82" fmla="*/ 379730 w 645232"/>
              <a:gd name="connsiteY82" fmla="*/ 636270 h 756285"/>
              <a:gd name="connsiteX83" fmla="*/ 450850 w 645232"/>
              <a:gd name="connsiteY83" fmla="*/ 560070 h 756285"/>
              <a:gd name="connsiteX84" fmla="*/ 469900 w 645232"/>
              <a:gd name="connsiteY84" fmla="*/ 539750 h 756285"/>
              <a:gd name="connsiteX85" fmla="*/ 476250 w 645232"/>
              <a:gd name="connsiteY85" fmla="*/ 532130 h 756285"/>
              <a:gd name="connsiteX86" fmla="*/ 483870 w 645232"/>
              <a:gd name="connsiteY86" fmla="*/ 528320 h 756285"/>
              <a:gd name="connsiteX87" fmla="*/ 516890 w 645232"/>
              <a:gd name="connsiteY87" fmla="*/ 528320 h 756285"/>
              <a:gd name="connsiteX88" fmla="*/ 518160 w 645232"/>
              <a:gd name="connsiteY88" fmla="*/ 528320 h 756285"/>
              <a:gd name="connsiteX89" fmla="*/ 520700 w 645232"/>
              <a:gd name="connsiteY89" fmla="*/ 537211 h 756285"/>
              <a:gd name="connsiteX90" fmla="*/ 490220 w 645232"/>
              <a:gd name="connsiteY90" fmla="*/ 570230 h 756285"/>
              <a:gd name="connsiteX91" fmla="*/ 477520 w 645232"/>
              <a:gd name="connsiteY91" fmla="*/ 584200 h 756285"/>
              <a:gd name="connsiteX92" fmla="*/ 391160 w 645232"/>
              <a:gd name="connsiteY92" fmla="*/ 678180 h 756285"/>
              <a:gd name="connsiteX93" fmla="*/ 361950 w 645232"/>
              <a:gd name="connsiteY93" fmla="*/ 713741 h 756285"/>
              <a:gd name="connsiteX94" fmla="*/ 327660 w 645232"/>
              <a:gd name="connsiteY94" fmla="*/ 754380 h 756285"/>
              <a:gd name="connsiteX95" fmla="*/ 320040 w 645232"/>
              <a:gd name="connsiteY95" fmla="*/ 754380 h 756285"/>
              <a:gd name="connsiteX96" fmla="*/ 284480 w 645232"/>
              <a:gd name="connsiteY96" fmla="*/ 713741 h 756285"/>
              <a:gd name="connsiteX97" fmla="*/ 250190 w 645232"/>
              <a:gd name="connsiteY97" fmla="*/ 674370 h 756285"/>
              <a:gd name="connsiteX98" fmla="*/ 190500 w 645232"/>
              <a:gd name="connsiteY98" fmla="*/ 610870 h 756285"/>
              <a:gd name="connsiteX99" fmla="*/ 45720 w 645232"/>
              <a:gd name="connsiteY99" fmla="*/ 444500 h 756285"/>
              <a:gd name="connsiteX100" fmla="*/ 0 w 645232"/>
              <a:gd name="connsiteY100" fmla="*/ 295911 h 756285"/>
              <a:gd name="connsiteX101" fmla="*/ 0 w 645232"/>
              <a:gd name="connsiteY101" fmla="*/ 294640 h 756285"/>
              <a:gd name="connsiteX102" fmla="*/ 0 w 645232"/>
              <a:gd name="connsiteY102" fmla="*/ 293370 h 756285"/>
              <a:gd name="connsiteX103" fmla="*/ 323850 w 645232"/>
              <a:gd name="connsiteY103" fmla="*/ 0 h 756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45232" h="756285">
                <a:moveTo>
                  <a:pt x="148589" y="218440"/>
                </a:moveTo>
                <a:lnTo>
                  <a:pt x="182879" y="218440"/>
                </a:lnTo>
                <a:cubicBezTo>
                  <a:pt x="236219" y="218440"/>
                  <a:pt x="271779" y="251460"/>
                  <a:pt x="271779" y="302260"/>
                </a:cubicBezTo>
                <a:cubicBezTo>
                  <a:pt x="271779" y="328930"/>
                  <a:pt x="262889" y="350520"/>
                  <a:pt x="246379" y="365760"/>
                </a:cubicBezTo>
                <a:cubicBezTo>
                  <a:pt x="231139" y="379730"/>
                  <a:pt x="209549" y="387350"/>
                  <a:pt x="184149" y="387350"/>
                </a:cubicBezTo>
                <a:lnTo>
                  <a:pt x="167639" y="387350"/>
                </a:lnTo>
                <a:lnTo>
                  <a:pt x="168909" y="403860"/>
                </a:lnTo>
                <a:lnTo>
                  <a:pt x="168909" y="450850"/>
                </a:lnTo>
                <a:cubicBezTo>
                  <a:pt x="168909" y="453390"/>
                  <a:pt x="166369" y="455930"/>
                  <a:pt x="163829" y="455930"/>
                </a:cubicBezTo>
                <a:lnTo>
                  <a:pt x="149859" y="455930"/>
                </a:lnTo>
                <a:cubicBezTo>
                  <a:pt x="139699" y="455930"/>
                  <a:pt x="130809" y="447040"/>
                  <a:pt x="130809" y="436880"/>
                </a:cubicBezTo>
                <a:lnTo>
                  <a:pt x="130809" y="405130"/>
                </a:lnTo>
                <a:lnTo>
                  <a:pt x="130809" y="295910"/>
                </a:lnTo>
                <a:cubicBezTo>
                  <a:pt x="130809" y="293370"/>
                  <a:pt x="133349" y="290830"/>
                  <a:pt x="135889" y="290830"/>
                </a:cubicBezTo>
                <a:lnTo>
                  <a:pt x="149859" y="290830"/>
                </a:lnTo>
                <a:cubicBezTo>
                  <a:pt x="160019" y="290830"/>
                  <a:pt x="168909" y="299720"/>
                  <a:pt x="168909" y="309880"/>
                </a:cubicBezTo>
                <a:lnTo>
                  <a:pt x="168909" y="349250"/>
                </a:lnTo>
                <a:lnTo>
                  <a:pt x="185419" y="349250"/>
                </a:lnTo>
                <a:cubicBezTo>
                  <a:pt x="200659" y="349250"/>
                  <a:pt x="212089" y="344170"/>
                  <a:pt x="220979" y="336550"/>
                </a:cubicBezTo>
                <a:cubicBezTo>
                  <a:pt x="229869" y="327660"/>
                  <a:pt x="233679" y="316230"/>
                  <a:pt x="233679" y="300990"/>
                </a:cubicBezTo>
                <a:cubicBezTo>
                  <a:pt x="233679" y="264160"/>
                  <a:pt x="205739" y="256540"/>
                  <a:pt x="182879" y="256540"/>
                </a:cubicBezTo>
                <a:lnTo>
                  <a:pt x="134619" y="256540"/>
                </a:lnTo>
                <a:cubicBezTo>
                  <a:pt x="132079" y="256540"/>
                  <a:pt x="129539" y="254000"/>
                  <a:pt x="129539" y="251460"/>
                </a:cubicBezTo>
                <a:lnTo>
                  <a:pt x="129539" y="237490"/>
                </a:lnTo>
                <a:cubicBezTo>
                  <a:pt x="129539" y="227330"/>
                  <a:pt x="138429" y="218440"/>
                  <a:pt x="148589" y="218440"/>
                </a:cubicBezTo>
                <a:close/>
                <a:moveTo>
                  <a:pt x="318770" y="217171"/>
                </a:moveTo>
                <a:lnTo>
                  <a:pt x="353060" y="217171"/>
                </a:lnTo>
                <a:cubicBezTo>
                  <a:pt x="407670" y="217171"/>
                  <a:pt x="441960" y="250191"/>
                  <a:pt x="441960" y="300991"/>
                </a:cubicBezTo>
                <a:cubicBezTo>
                  <a:pt x="441960" y="353061"/>
                  <a:pt x="406400" y="387351"/>
                  <a:pt x="355600" y="386081"/>
                </a:cubicBezTo>
                <a:lnTo>
                  <a:pt x="339090" y="386081"/>
                </a:lnTo>
                <a:lnTo>
                  <a:pt x="339090" y="402591"/>
                </a:lnTo>
                <a:lnTo>
                  <a:pt x="339090" y="449581"/>
                </a:lnTo>
                <a:cubicBezTo>
                  <a:pt x="339090" y="452121"/>
                  <a:pt x="336550" y="454661"/>
                  <a:pt x="334010" y="454661"/>
                </a:cubicBezTo>
                <a:lnTo>
                  <a:pt x="320040" y="454661"/>
                </a:lnTo>
                <a:cubicBezTo>
                  <a:pt x="308610" y="454661"/>
                  <a:pt x="299720" y="445771"/>
                  <a:pt x="299720" y="434341"/>
                </a:cubicBezTo>
                <a:lnTo>
                  <a:pt x="299720" y="347981"/>
                </a:lnTo>
                <a:lnTo>
                  <a:pt x="299720" y="293371"/>
                </a:lnTo>
                <a:cubicBezTo>
                  <a:pt x="299720" y="290831"/>
                  <a:pt x="302260" y="288291"/>
                  <a:pt x="304800" y="288291"/>
                </a:cubicBezTo>
                <a:lnTo>
                  <a:pt x="320040" y="288291"/>
                </a:lnTo>
                <a:cubicBezTo>
                  <a:pt x="330200" y="288291"/>
                  <a:pt x="339090" y="297181"/>
                  <a:pt x="339090" y="307341"/>
                </a:cubicBezTo>
                <a:lnTo>
                  <a:pt x="339090" y="346711"/>
                </a:lnTo>
                <a:lnTo>
                  <a:pt x="355600" y="346711"/>
                </a:lnTo>
                <a:cubicBezTo>
                  <a:pt x="369570" y="346711"/>
                  <a:pt x="403860" y="341631"/>
                  <a:pt x="403860" y="299721"/>
                </a:cubicBezTo>
                <a:cubicBezTo>
                  <a:pt x="403860" y="262891"/>
                  <a:pt x="375920" y="255271"/>
                  <a:pt x="353060" y="255271"/>
                </a:cubicBezTo>
                <a:lnTo>
                  <a:pt x="304800" y="255271"/>
                </a:lnTo>
                <a:cubicBezTo>
                  <a:pt x="300990" y="255271"/>
                  <a:pt x="299720" y="252731"/>
                  <a:pt x="299720" y="250191"/>
                </a:cubicBezTo>
                <a:lnTo>
                  <a:pt x="299720" y="236221"/>
                </a:lnTo>
                <a:cubicBezTo>
                  <a:pt x="299720" y="226061"/>
                  <a:pt x="308610" y="217171"/>
                  <a:pt x="318770" y="217171"/>
                </a:cubicBezTo>
                <a:close/>
                <a:moveTo>
                  <a:pt x="323850" y="0"/>
                </a:moveTo>
                <a:cubicBezTo>
                  <a:pt x="502920" y="0"/>
                  <a:pt x="648970" y="130811"/>
                  <a:pt x="645160" y="294640"/>
                </a:cubicBezTo>
                <a:lnTo>
                  <a:pt x="645160" y="295911"/>
                </a:lnTo>
                <a:cubicBezTo>
                  <a:pt x="645160" y="346711"/>
                  <a:pt x="631190" y="396240"/>
                  <a:pt x="603250" y="439420"/>
                </a:cubicBezTo>
                <a:lnTo>
                  <a:pt x="594360" y="452120"/>
                </a:lnTo>
                <a:cubicBezTo>
                  <a:pt x="594360" y="453390"/>
                  <a:pt x="591820" y="454661"/>
                  <a:pt x="590550" y="455930"/>
                </a:cubicBezTo>
                <a:cubicBezTo>
                  <a:pt x="588010" y="455930"/>
                  <a:pt x="585470" y="457200"/>
                  <a:pt x="582930" y="457200"/>
                </a:cubicBezTo>
                <a:lnTo>
                  <a:pt x="472440" y="457200"/>
                </a:lnTo>
                <a:cubicBezTo>
                  <a:pt x="468630" y="457200"/>
                  <a:pt x="467360" y="454661"/>
                  <a:pt x="467360" y="452120"/>
                </a:cubicBezTo>
                <a:lnTo>
                  <a:pt x="467360" y="228600"/>
                </a:lnTo>
                <a:cubicBezTo>
                  <a:pt x="467360" y="226061"/>
                  <a:pt x="469900" y="223520"/>
                  <a:pt x="472440" y="223520"/>
                </a:cubicBezTo>
                <a:lnTo>
                  <a:pt x="491490" y="223520"/>
                </a:lnTo>
                <a:cubicBezTo>
                  <a:pt x="499110" y="223520"/>
                  <a:pt x="506730" y="229870"/>
                  <a:pt x="506730" y="238761"/>
                </a:cubicBezTo>
                <a:lnTo>
                  <a:pt x="506730" y="417830"/>
                </a:lnTo>
                <a:lnTo>
                  <a:pt x="575310" y="417830"/>
                </a:lnTo>
                <a:cubicBezTo>
                  <a:pt x="577850" y="415290"/>
                  <a:pt x="579120" y="412750"/>
                  <a:pt x="580390" y="410211"/>
                </a:cubicBezTo>
                <a:cubicBezTo>
                  <a:pt x="580390" y="410211"/>
                  <a:pt x="580390" y="408940"/>
                  <a:pt x="580390" y="408940"/>
                </a:cubicBezTo>
                <a:cubicBezTo>
                  <a:pt x="588010" y="392430"/>
                  <a:pt x="594360" y="375920"/>
                  <a:pt x="599440" y="361950"/>
                </a:cubicBezTo>
                <a:cubicBezTo>
                  <a:pt x="600710" y="361950"/>
                  <a:pt x="600710" y="361950"/>
                  <a:pt x="600710" y="360680"/>
                </a:cubicBezTo>
                <a:cubicBezTo>
                  <a:pt x="600710" y="358140"/>
                  <a:pt x="601980" y="356870"/>
                  <a:pt x="601980" y="354330"/>
                </a:cubicBezTo>
                <a:cubicBezTo>
                  <a:pt x="603250" y="351790"/>
                  <a:pt x="604520" y="349250"/>
                  <a:pt x="604520" y="346711"/>
                </a:cubicBezTo>
                <a:cubicBezTo>
                  <a:pt x="604520" y="344170"/>
                  <a:pt x="605790" y="340361"/>
                  <a:pt x="605790" y="336550"/>
                </a:cubicBezTo>
                <a:cubicBezTo>
                  <a:pt x="609600" y="322580"/>
                  <a:pt x="610870" y="308611"/>
                  <a:pt x="610870" y="293370"/>
                </a:cubicBezTo>
                <a:cubicBezTo>
                  <a:pt x="610870" y="152400"/>
                  <a:pt x="481330" y="36830"/>
                  <a:pt x="322580" y="36830"/>
                </a:cubicBezTo>
                <a:cubicBezTo>
                  <a:pt x="163830" y="36830"/>
                  <a:pt x="34290" y="151130"/>
                  <a:pt x="34290" y="293370"/>
                </a:cubicBezTo>
                <a:cubicBezTo>
                  <a:pt x="34290" y="308611"/>
                  <a:pt x="35560" y="323850"/>
                  <a:pt x="38100" y="337820"/>
                </a:cubicBezTo>
                <a:cubicBezTo>
                  <a:pt x="38100" y="337820"/>
                  <a:pt x="38100" y="337820"/>
                  <a:pt x="38100" y="339090"/>
                </a:cubicBezTo>
                <a:cubicBezTo>
                  <a:pt x="40640" y="353061"/>
                  <a:pt x="44450" y="365761"/>
                  <a:pt x="49530" y="379730"/>
                </a:cubicBezTo>
                <a:cubicBezTo>
                  <a:pt x="52070" y="383540"/>
                  <a:pt x="53340" y="388620"/>
                  <a:pt x="55880" y="392430"/>
                </a:cubicBezTo>
                <a:cubicBezTo>
                  <a:pt x="60960" y="402590"/>
                  <a:pt x="67310" y="412750"/>
                  <a:pt x="73660" y="422911"/>
                </a:cubicBezTo>
                <a:cubicBezTo>
                  <a:pt x="97790" y="459740"/>
                  <a:pt x="160020" y="525780"/>
                  <a:pt x="214630" y="584200"/>
                </a:cubicBezTo>
                <a:cubicBezTo>
                  <a:pt x="229870" y="600711"/>
                  <a:pt x="243840" y="614680"/>
                  <a:pt x="255270" y="627380"/>
                </a:cubicBezTo>
                <a:cubicBezTo>
                  <a:pt x="283210" y="659130"/>
                  <a:pt x="303530" y="680720"/>
                  <a:pt x="316230" y="697230"/>
                </a:cubicBezTo>
                <a:cubicBezTo>
                  <a:pt x="318770" y="699770"/>
                  <a:pt x="323850" y="699770"/>
                  <a:pt x="326390" y="697230"/>
                </a:cubicBezTo>
                <a:cubicBezTo>
                  <a:pt x="339090" y="683261"/>
                  <a:pt x="355600" y="662941"/>
                  <a:pt x="379730" y="636270"/>
                </a:cubicBezTo>
                <a:cubicBezTo>
                  <a:pt x="398780" y="615950"/>
                  <a:pt x="421640" y="590550"/>
                  <a:pt x="450850" y="560070"/>
                </a:cubicBezTo>
                <a:cubicBezTo>
                  <a:pt x="457200" y="553720"/>
                  <a:pt x="463550" y="546100"/>
                  <a:pt x="469900" y="539750"/>
                </a:cubicBezTo>
                <a:cubicBezTo>
                  <a:pt x="472440" y="537211"/>
                  <a:pt x="473710" y="534670"/>
                  <a:pt x="476250" y="532130"/>
                </a:cubicBezTo>
                <a:cubicBezTo>
                  <a:pt x="477520" y="529590"/>
                  <a:pt x="481330" y="528320"/>
                  <a:pt x="483870" y="528320"/>
                </a:cubicBezTo>
                <a:lnTo>
                  <a:pt x="516890" y="528320"/>
                </a:lnTo>
                <a:cubicBezTo>
                  <a:pt x="516890" y="528320"/>
                  <a:pt x="518160" y="528320"/>
                  <a:pt x="518160" y="528320"/>
                </a:cubicBezTo>
                <a:cubicBezTo>
                  <a:pt x="521970" y="529590"/>
                  <a:pt x="523240" y="534670"/>
                  <a:pt x="520700" y="537211"/>
                </a:cubicBezTo>
                <a:cubicBezTo>
                  <a:pt x="510540" y="547370"/>
                  <a:pt x="500380" y="558800"/>
                  <a:pt x="490220" y="570230"/>
                </a:cubicBezTo>
                <a:cubicBezTo>
                  <a:pt x="486410" y="575311"/>
                  <a:pt x="481330" y="579120"/>
                  <a:pt x="477520" y="584200"/>
                </a:cubicBezTo>
                <a:cubicBezTo>
                  <a:pt x="450850" y="612141"/>
                  <a:pt x="419100" y="647700"/>
                  <a:pt x="391160" y="678180"/>
                </a:cubicBezTo>
                <a:cubicBezTo>
                  <a:pt x="381000" y="692150"/>
                  <a:pt x="370840" y="703580"/>
                  <a:pt x="361950" y="713741"/>
                </a:cubicBezTo>
                <a:lnTo>
                  <a:pt x="327660" y="754380"/>
                </a:lnTo>
                <a:cubicBezTo>
                  <a:pt x="326390" y="756920"/>
                  <a:pt x="322580" y="756920"/>
                  <a:pt x="320040" y="754380"/>
                </a:cubicBezTo>
                <a:cubicBezTo>
                  <a:pt x="311150" y="744220"/>
                  <a:pt x="290830" y="721361"/>
                  <a:pt x="284480" y="713741"/>
                </a:cubicBezTo>
                <a:cubicBezTo>
                  <a:pt x="275590" y="702311"/>
                  <a:pt x="262890" y="688341"/>
                  <a:pt x="250190" y="674370"/>
                </a:cubicBezTo>
                <a:cubicBezTo>
                  <a:pt x="231140" y="654050"/>
                  <a:pt x="209550" y="631191"/>
                  <a:pt x="190500" y="610870"/>
                </a:cubicBezTo>
                <a:cubicBezTo>
                  <a:pt x="132080" y="548640"/>
                  <a:pt x="72390" y="483870"/>
                  <a:pt x="45720" y="444500"/>
                </a:cubicBezTo>
                <a:cubicBezTo>
                  <a:pt x="16510" y="400050"/>
                  <a:pt x="0" y="347980"/>
                  <a:pt x="0" y="295911"/>
                </a:cubicBezTo>
                <a:lnTo>
                  <a:pt x="0" y="294640"/>
                </a:lnTo>
                <a:lnTo>
                  <a:pt x="0" y="293370"/>
                </a:lnTo>
                <a:cubicBezTo>
                  <a:pt x="0" y="132080"/>
                  <a:pt x="146050" y="0"/>
                  <a:pt x="323850" y="0"/>
                </a:cubicBezTo>
                <a:close/>
              </a:path>
            </a:pathLst>
          </a:custGeom>
          <a:solidFill>
            <a:schemeClr val="accent4"/>
          </a:solidFill>
          <a:ln w="12700" cap="flat">
            <a:noFill/>
            <a:prstDash val="solid"/>
            <a:miter/>
          </a:ln>
        </p:spPr>
        <p:txBody>
          <a:bodyPr rtlCol="0" anchor="ctr"/>
          <a:lstStyle/>
          <a:p>
            <a:endParaRPr lang="en-US"/>
          </a:p>
        </p:txBody>
      </p:sp>
    </p:spTree>
    <p:extLst>
      <p:ext uri="{BB962C8B-B14F-4D97-AF65-F5344CB8AC3E}">
        <p14:creationId xmlns:p14="http://schemas.microsoft.com/office/powerpoint/2010/main" val="38521213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5_Title and Content">
    <p:bg>
      <p:bgPr>
        <a:solidFill>
          <a:schemeClr val="accent3"/>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5E7BB362-2D0B-4668-9141-1D5E9DEC4820}"/>
              </a:ext>
            </a:extLst>
          </p:cNvPr>
          <p:cNvSpPr/>
          <p:nvPr userDrawn="1"/>
        </p:nvSpPr>
        <p:spPr>
          <a:xfrm>
            <a:off x="13081000" y="787400"/>
            <a:ext cx="9779000" cy="11684000"/>
          </a:xfrm>
          <a:custGeom>
            <a:avLst/>
            <a:gdLst>
              <a:gd name="connsiteX0" fmla="*/ 8382000 w 9779000"/>
              <a:gd name="connsiteY0" fmla="*/ 11684000 h 11684000"/>
              <a:gd name="connsiteX1" fmla="*/ 1397000 w 9779000"/>
              <a:gd name="connsiteY1" fmla="*/ 11684000 h 11684000"/>
              <a:gd name="connsiteX2" fmla="*/ 0 w 9779000"/>
              <a:gd name="connsiteY2" fmla="*/ 10287000 h 11684000"/>
              <a:gd name="connsiteX3" fmla="*/ 0 w 9779000"/>
              <a:gd name="connsiteY3" fmla="*/ 1397000 h 11684000"/>
              <a:gd name="connsiteX4" fmla="*/ 1397000 w 9779000"/>
              <a:gd name="connsiteY4" fmla="*/ 0 h 11684000"/>
              <a:gd name="connsiteX5" fmla="*/ 8382000 w 9779000"/>
              <a:gd name="connsiteY5" fmla="*/ 0 h 11684000"/>
              <a:gd name="connsiteX6" fmla="*/ 9779000 w 9779000"/>
              <a:gd name="connsiteY6" fmla="*/ 1397000 h 11684000"/>
              <a:gd name="connsiteX7" fmla="*/ 9779000 w 9779000"/>
              <a:gd name="connsiteY7" fmla="*/ 10287000 h 11684000"/>
              <a:gd name="connsiteX8" fmla="*/ 8382000 w 9779000"/>
              <a:gd name="connsiteY8" fmla="*/ 11684000 h 1168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79000" h="11684000">
                <a:moveTo>
                  <a:pt x="8382000" y="11684000"/>
                </a:moveTo>
                <a:lnTo>
                  <a:pt x="1397000" y="11684000"/>
                </a:lnTo>
                <a:cubicBezTo>
                  <a:pt x="624839" y="11684000"/>
                  <a:pt x="0" y="11059160"/>
                  <a:pt x="0" y="10287000"/>
                </a:cubicBezTo>
                <a:lnTo>
                  <a:pt x="0" y="1397000"/>
                </a:lnTo>
                <a:cubicBezTo>
                  <a:pt x="0" y="624840"/>
                  <a:pt x="624839" y="0"/>
                  <a:pt x="1397000" y="0"/>
                </a:cubicBezTo>
                <a:lnTo>
                  <a:pt x="8382000" y="0"/>
                </a:lnTo>
                <a:cubicBezTo>
                  <a:pt x="9154161" y="0"/>
                  <a:pt x="9779000" y="624840"/>
                  <a:pt x="9779000" y="1397000"/>
                </a:cubicBezTo>
                <a:lnTo>
                  <a:pt x="9779000" y="10287000"/>
                </a:lnTo>
                <a:cubicBezTo>
                  <a:pt x="9779000" y="11059160"/>
                  <a:pt x="9154161" y="11684000"/>
                  <a:pt x="8382000" y="11684000"/>
                </a:cubicBezTo>
                <a:close/>
              </a:path>
            </a:pathLst>
          </a:custGeom>
          <a:solidFill>
            <a:srgbClr val="FDB924"/>
          </a:solidFill>
          <a:ln w="12700" cap="flat">
            <a:noFill/>
            <a:prstDash val="solid"/>
            <a:miter/>
          </a:ln>
        </p:spPr>
        <p:txBody>
          <a:bodyPr rtlCol="0" anchor="ctr"/>
          <a:lstStyle/>
          <a:p>
            <a:endParaRPr lang="en-US"/>
          </a:p>
        </p:txBody>
      </p:sp>
      <p:sp>
        <p:nvSpPr>
          <p:cNvPr id="7" name="Text Placeholder 12">
            <a:extLst>
              <a:ext uri="{FF2B5EF4-FFF2-40B4-BE49-F238E27FC236}">
                <a16:creationId xmlns:a16="http://schemas.microsoft.com/office/drawing/2014/main" id="{F30D5518-99CE-2DC1-6F08-40D892BCB3DC}"/>
              </a:ext>
            </a:extLst>
          </p:cNvPr>
          <p:cNvSpPr>
            <a:spLocks noGrp="1"/>
          </p:cNvSpPr>
          <p:nvPr>
            <p:ph type="body" sz="quarter" idx="38" hasCustomPrompt="1"/>
          </p:nvPr>
        </p:nvSpPr>
        <p:spPr>
          <a:xfrm>
            <a:off x="14929449" y="787400"/>
            <a:ext cx="7681169" cy="11684000"/>
          </a:xfrm>
        </p:spPr>
        <p:txBody>
          <a:bodyPr lIns="0" tIns="0" rIns="0" bIns="0" anchor="ctr" anchorCtr="0">
            <a:noAutofit/>
          </a:bodyPr>
          <a:lstStyle>
            <a:lvl1pPr marL="0" indent="0" algn="l">
              <a:lnSpc>
                <a:spcPts val="11400"/>
              </a:lnSpc>
              <a:spcAft>
                <a:spcPts val="0"/>
              </a:spcAft>
              <a:buNone/>
              <a:defRPr lang="en-US" sz="9500" b="0" i="0" kern="1200" dirty="0">
                <a:solidFill>
                  <a:schemeClr val="accent2"/>
                </a:solidFill>
                <a:latin typeface="Outfit Medium" pitchFamily="2" charset="0"/>
                <a:ea typeface="+mn-ea"/>
                <a:cs typeface="+mn-cs"/>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content title</a:t>
            </a:r>
          </a:p>
        </p:txBody>
      </p:sp>
      <p:sp>
        <p:nvSpPr>
          <p:cNvPr id="18" name="Freeform 17">
            <a:extLst>
              <a:ext uri="{FF2B5EF4-FFF2-40B4-BE49-F238E27FC236}">
                <a16:creationId xmlns:a16="http://schemas.microsoft.com/office/drawing/2014/main" id="{49F99511-CF42-F551-D4CD-E2334BE42A54}"/>
              </a:ext>
            </a:extLst>
          </p:cNvPr>
          <p:cNvSpPr/>
          <p:nvPr/>
        </p:nvSpPr>
        <p:spPr>
          <a:xfrm>
            <a:off x="1523999" y="4090670"/>
            <a:ext cx="7192009" cy="5288280"/>
          </a:xfrm>
          <a:custGeom>
            <a:avLst/>
            <a:gdLst>
              <a:gd name="connsiteX0" fmla="*/ 0 w 7192009"/>
              <a:gd name="connsiteY0" fmla="*/ 0 h 5288280"/>
              <a:gd name="connsiteX1" fmla="*/ 7192010 w 7192009"/>
              <a:gd name="connsiteY1" fmla="*/ 0 h 5288280"/>
              <a:gd name="connsiteX2" fmla="*/ 7192010 w 7192009"/>
              <a:gd name="connsiteY2" fmla="*/ 5288280 h 5288280"/>
              <a:gd name="connsiteX3" fmla="*/ 0 w 7192009"/>
              <a:gd name="connsiteY3" fmla="*/ 5288280 h 5288280"/>
            </a:gdLst>
            <a:ahLst/>
            <a:cxnLst>
              <a:cxn ang="0">
                <a:pos x="connsiteX0" y="connsiteY0"/>
              </a:cxn>
              <a:cxn ang="0">
                <a:pos x="connsiteX1" y="connsiteY1"/>
              </a:cxn>
              <a:cxn ang="0">
                <a:pos x="connsiteX2" y="connsiteY2"/>
              </a:cxn>
              <a:cxn ang="0">
                <a:pos x="connsiteX3" y="connsiteY3"/>
              </a:cxn>
            </a:cxnLst>
            <a:rect l="l" t="t" r="r" b="b"/>
            <a:pathLst>
              <a:path w="7192009" h="5288280">
                <a:moveTo>
                  <a:pt x="0" y="0"/>
                </a:moveTo>
                <a:lnTo>
                  <a:pt x="7192010" y="0"/>
                </a:lnTo>
                <a:lnTo>
                  <a:pt x="7192010" y="5288280"/>
                </a:lnTo>
                <a:lnTo>
                  <a:pt x="0" y="5288280"/>
                </a:lnTo>
                <a:close/>
              </a:path>
            </a:pathLst>
          </a:custGeom>
          <a:noFill/>
          <a:ln w="12700" cap="flat">
            <a:noFill/>
            <a:prstDash val="solid"/>
            <a:miter/>
          </a:ln>
        </p:spPr>
        <p:txBody>
          <a:bodyPr rtlCol="0" anchor="ctr"/>
          <a:lstStyle/>
          <a:p>
            <a:endParaRPr lang="en-US"/>
          </a:p>
        </p:txBody>
      </p:sp>
      <p:sp>
        <p:nvSpPr>
          <p:cNvPr id="9" name="Picture Placeholder 8">
            <a:extLst>
              <a:ext uri="{FF2B5EF4-FFF2-40B4-BE49-F238E27FC236}">
                <a16:creationId xmlns:a16="http://schemas.microsoft.com/office/drawing/2014/main" id="{5C9B6301-C988-407D-6424-F76BF2D2224A}"/>
              </a:ext>
            </a:extLst>
          </p:cNvPr>
          <p:cNvSpPr>
            <a:spLocks noGrp="1"/>
          </p:cNvSpPr>
          <p:nvPr>
            <p:ph type="pic" sz="quarter" idx="39"/>
          </p:nvPr>
        </p:nvSpPr>
        <p:spPr>
          <a:xfrm>
            <a:off x="0" y="0"/>
            <a:ext cx="24377650" cy="13716000"/>
          </a:xfrm>
          <a:custGeom>
            <a:avLst/>
            <a:gdLst>
              <a:gd name="connsiteX0" fmla="*/ 898641 w 24377650"/>
              <a:gd name="connsiteY0" fmla="*/ 12672059 h 13716000"/>
              <a:gd name="connsiteX1" fmla="*/ 879591 w 24377650"/>
              <a:gd name="connsiteY1" fmla="*/ 12691109 h 13716000"/>
              <a:gd name="connsiteX2" fmla="*/ 879591 w 24377650"/>
              <a:gd name="connsiteY2" fmla="*/ 12705079 h 13716000"/>
              <a:gd name="connsiteX3" fmla="*/ 884671 w 24377650"/>
              <a:gd name="connsiteY3" fmla="*/ 12710159 h 13716000"/>
              <a:gd name="connsiteX4" fmla="*/ 932932 w 24377650"/>
              <a:gd name="connsiteY4" fmla="*/ 12710159 h 13716000"/>
              <a:gd name="connsiteX5" fmla="*/ 983731 w 24377650"/>
              <a:gd name="connsiteY5" fmla="*/ 12754609 h 13716000"/>
              <a:gd name="connsiteX6" fmla="*/ 971032 w 24377650"/>
              <a:gd name="connsiteY6" fmla="*/ 12790169 h 13716000"/>
              <a:gd name="connsiteX7" fmla="*/ 935471 w 24377650"/>
              <a:gd name="connsiteY7" fmla="*/ 12802869 h 13716000"/>
              <a:gd name="connsiteX8" fmla="*/ 918961 w 24377650"/>
              <a:gd name="connsiteY8" fmla="*/ 12802869 h 13716000"/>
              <a:gd name="connsiteX9" fmla="*/ 918961 w 24377650"/>
              <a:gd name="connsiteY9" fmla="*/ 12763499 h 13716000"/>
              <a:gd name="connsiteX10" fmla="*/ 899911 w 24377650"/>
              <a:gd name="connsiteY10" fmla="*/ 12744449 h 13716000"/>
              <a:gd name="connsiteX11" fmla="*/ 885942 w 24377650"/>
              <a:gd name="connsiteY11" fmla="*/ 12744449 h 13716000"/>
              <a:gd name="connsiteX12" fmla="*/ 880861 w 24377650"/>
              <a:gd name="connsiteY12" fmla="*/ 12749529 h 13716000"/>
              <a:gd name="connsiteX13" fmla="*/ 880861 w 24377650"/>
              <a:gd name="connsiteY13" fmla="*/ 12858749 h 13716000"/>
              <a:gd name="connsiteX14" fmla="*/ 880861 w 24377650"/>
              <a:gd name="connsiteY14" fmla="*/ 12890499 h 13716000"/>
              <a:gd name="connsiteX15" fmla="*/ 899911 w 24377650"/>
              <a:gd name="connsiteY15" fmla="*/ 12909549 h 13716000"/>
              <a:gd name="connsiteX16" fmla="*/ 913881 w 24377650"/>
              <a:gd name="connsiteY16" fmla="*/ 12909549 h 13716000"/>
              <a:gd name="connsiteX17" fmla="*/ 918961 w 24377650"/>
              <a:gd name="connsiteY17" fmla="*/ 12904469 h 13716000"/>
              <a:gd name="connsiteX18" fmla="*/ 918961 w 24377650"/>
              <a:gd name="connsiteY18" fmla="*/ 12857479 h 13716000"/>
              <a:gd name="connsiteX19" fmla="*/ 917692 w 24377650"/>
              <a:gd name="connsiteY19" fmla="*/ 12840969 h 13716000"/>
              <a:gd name="connsiteX20" fmla="*/ 934201 w 24377650"/>
              <a:gd name="connsiteY20" fmla="*/ 12840969 h 13716000"/>
              <a:gd name="connsiteX21" fmla="*/ 996431 w 24377650"/>
              <a:gd name="connsiteY21" fmla="*/ 12819379 h 13716000"/>
              <a:gd name="connsiteX22" fmla="*/ 1021831 w 24377650"/>
              <a:gd name="connsiteY22" fmla="*/ 12755879 h 13716000"/>
              <a:gd name="connsiteX23" fmla="*/ 932932 w 24377650"/>
              <a:gd name="connsiteY23" fmla="*/ 12672059 h 13716000"/>
              <a:gd name="connsiteX24" fmla="*/ 1068822 w 24377650"/>
              <a:gd name="connsiteY24" fmla="*/ 12670790 h 13716000"/>
              <a:gd name="connsiteX25" fmla="*/ 1049772 w 24377650"/>
              <a:gd name="connsiteY25" fmla="*/ 12689840 h 13716000"/>
              <a:gd name="connsiteX26" fmla="*/ 1049772 w 24377650"/>
              <a:gd name="connsiteY26" fmla="*/ 12703810 h 13716000"/>
              <a:gd name="connsiteX27" fmla="*/ 1054852 w 24377650"/>
              <a:gd name="connsiteY27" fmla="*/ 12708890 h 13716000"/>
              <a:gd name="connsiteX28" fmla="*/ 1103112 w 24377650"/>
              <a:gd name="connsiteY28" fmla="*/ 12708890 h 13716000"/>
              <a:gd name="connsiteX29" fmla="*/ 1153912 w 24377650"/>
              <a:gd name="connsiteY29" fmla="*/ 12753340 h 13716000"/>
              <a:gd name="connsiteX30" fmla="*/ 1105653 w 24377650"/>
              <a:gd name="connsiteY30" fmla="*/ 12800330 h 13716000"/>
              <a:gd name="connsiteX31" fmla="*/ 1089143 w 24377650"/>
              <a:gd name="connsiteY31" fmla="*/ 12800330 h 13716000"/>
              <a:gd name="connsiteX32" fmla="*/ 1089143 w 24377650"/>
              <a:gd name="connsiteY32" fmla="*/ 12760960 h 13716000"/>
              <a:gd name="connsiteX33" fmla="*/ 1070092 w 24377650"/>
              <a:gd name="connsiteY33" fmla="*/ 12741910 h 13716000"/>
              <a:gd name="connsiteX34" fmla="*/ 1054852 w 24377650"/>
              <a:gd name="connsiteY34" fmla="*/ 12741910 h 13716000"/>
              <a:gd name="connsiteX35" fmla="*/ 1049772 w 24377650"/>
              <a:gd name="connsiteY35" fmla="*/ 12746990 h 13716000"/>
              <a:gd name="connsiteX36" fmla="*/ 1049772 w 24377650"/>
              <a:gd name="connsiteY36" fmla="*/ 12801600 h 13716000"/>
              <a:gd name="connsiteX37" fmla="*/ 1049772 w 24377650"/>
              <a:gd name="connsiteY37" fmla="*/ 12887960 h 13716000"/>
              <a:gd name="connsiteX38" fmla="*/ 1070092 w 24377650"/>
              <a:gd name="connsiteY38" fmla="*/ 12908280 h 13716000"/>
              <a:gd name="connsiteX39" fmla="*/ 1084062 w 24377650"/>
              <a:gd name="connsiteY39" fmla="*/ 12908280 h 13716000"/>
              <a:gd name="connsiteX40" fmla="*/ 1089143 w 24377650"/>
              <a:gd name="connsiteY40" fmla="*/ 12903200 h 13716000"/>
              <a:gd name="connsiteX41" fmla="*/ 1089143 w 24377650"/>
              <a:gd name="connsiteY41" fmla="*/ 12856210 h 13716000"/>
              <a:gd name="connsiteX42" fmla="*/ 1089143 w 24377650"/>
              <a:gd name="connsiteY42" fmla="*/ 12839700 h 13716000"/>
              <a:gd name="connsiteX43" fmla="*/ 1105653 w 24377650"/>
              <a:gd name="connsiteY43" fmla="*/ 12839700 h 13716000"/>
              <a:gd name="connsiteX44" fmla="*/ 1192012 w 24377650"/>
              <a:gd name="connsiteY44" fmla="*/ 12754610 h 13716000"/>
              <a:gd name="connsiteX45" fmla="*/ 1103112 w 24377650"/>
              <a:gd name="connsiteY45" fmla="*/ 12670790 h 13716000"/>
              <a:gd name="connsiteX46" fmla="*/ 1073903 w 24377650"/>
              <a:gd name="connsiteY46" fmla="*/ 12453619 h 13716000"/>
              <a:gd name="connsiteX47" fmla="*/ 750052 w 24377650"/>
              <a:gd name="connsiteY47" fmla="*/ 12746989 h 13716000"/>
              <a:gd name="connsiteX48" fmla="*/ 750052 w 24377650"/>
              <a:gd name="connsiteY48" fmla="*/ 12748259 h 13716000"/>
              <a:gd name="connsiteX49" fmla="*/ 750052 w 24377650"/>
              <a:gd name="connsiteY49" fmla="*/ 12749530 h 13716000"/>
              <a:gd name="connsiteX50" fmla="*/ 795773 w 24377650"/>
              <a:gd name="connsiteY50" fmla="*/ 12898119 h 13716000"/>
              <a:gd name="connsiteX51" fmla="*/ 940552 w 24377650"/>
              <a:gd name="connsiteY51" fmla="*/ 13064489 h 13716000"/>
              <a:gd name="connsiteX52" fmla="*/ 1000242 w 24377650"/>
              <a:gd name="connsiteY52" fmla="*/ 13127989 h 13716000"/>
              <a:gd name="connsiteX53" fmla="*/ 1034532 w 24377650"/>
              <a:gd name="connsiteY53" fmla="*/ 13167360 h 13716000"/>
              <a:gd name="connsiteX54" fmla="*/ 1070092 w 24377650"/>
              <a:gd name="connsiteY54" fmla="*/ 13207999 h 13716000"/>
              <a:gd name="connsiteX55" fmla="*/ 1077712 w 24377650"/>
              <a:gd name="connsiteY55" fmla="*/ 13207999 h 13716000"/>
              <a:gd name="connsiteX56" fmla="*/ 1112002 w 24377650"/>
              <a:gd name="connsiteY56" fmla="*/ 13167360 h 13716000"/>
              <a:gd name="connsiteX57" fmla="*/ 1141212 w 24377650"/>
              <a:gd name="connsiteY57" fmla="*/ 13131799 h 13716000"/>
              <a:gd name="connsiteX58" fmla="*/ 1227572 w 24377650"/>
              <a:gd name="connsiteY58" fmla="*/ 13037819 h 13716000"/>
              <a:gd name="connsiteX59" fmla="*/ 1240272 w 24377650"/>
              <a:gd name="connsiteY59" fmla="*/ 13023849 h 13716000"/>
              <a:gd name="connsiteX60" fmla="*/ 1270752 w 24377650"/>
              <a:gd name="connsiteY60" fmla="*/ 12990830 h 13716000"/>
              <a:gd name="connsiteX61" fmla="*/ 1268213 w 24377650"/>
              <a:gd name="connsiteY61" fmla="*/ 12981939 h 13716000"/>
              <a:gd name="connsiteX62" fmla="*/ 1266942 w 24377650"/>
              <a:gd name="connsiteY62" fmla="*/ 12981939 h 13716000"/>
              <a:gd name="connsiteX63" fmla="*/ 1233922 w 24377650"/>
              <a:gd name="connsiteY63" fmla="*/ 12981939 h 13716000"/>
              <a:gd name="connsiteX64" fmla="*/ 1226302 w 24377650"/>
              <a:gd name="connsiteY64" fmla="*/ 12985749 h 13716000"/>
              <a:gd name="connsiteX65" fmla="*/ 1219952 w 24377650"/>
              <a:gd name="connsiteY65" fmla="*/ 12993369 h 13716000"/>
              <a:gd name="connsiteX66" fmla="*/ 1200902 w 24377650"/>
              <a:gd name="connsiteY66" fmla="*/ 13013689 h 13716000"/>
              <a:gd name="connsiteX67" fmla="*/ 1129783 w 24377650"/>
              <a:gd name="connsiteY67" fmla="*/ 13089889 h 13716000"/>
              <a:gd name="connsiteX68" fmla="*/ 1076442 w 24377650"/>
              <a:gd name="connsiteY68" fmla="*/ 13150849 h 13716000"/>
              <a:gd name="connsiteX69" fmla="*/ 1066283 w 24377650"/>
              <a:gd name="connsiteY69" fmla="*/ 13150849 h 13716000"/>
              <a:gd name="connsiteX70" fmla="*/ 1005322 w 24377650"/>
              <a:gd name="connsiteY70" fmla="*/ 13080999 h 13716000"/>
              <a:gd name="connsiteX71" fmla="*/ 964682 w 24377650"/>
              <a:gd name="connsiteY71" fmla="*/ 13037819 h 13716000"/>
              <a:gd name="connsiteX72" fmla="*/ 823712 w 24377650"/>
              <a:gd name="connsiteY72" fmla="*/ 12876530 h 13716000"/>
              <a:gd name="connsiteX73" fmla="*/ 805932 w 24377650"/>
              <a:gd name="connsiteY73" fmla="*/ 12846049 h 13716000"/>
              <a:gd name="connsiteX74" fmla="*/ 799582 w 24377650"/>
              <a:gd name="connsiteY74" fmla="*/ 12833349 h 13716000"/>
              <a:gd name="connsiteX75" fmla="*/ 788152 w 24377650"/>
              <a:gd name="connsiteY75" fmla="*/ 12792709 h 13716000"/>
              <a:gd name="connsiteX76" fmla="*/ 788152 w 24377650"/>
              <a:gd name="connsiteY76" fmla="*/ 12791439 h 13716000"/>
              <a:gd name="connsiteX77" fmla="*/ 784342 w 24377650"/>
              <a:gd name="connsiteY77" fmla="*/ 12746989 h 13716000"/>
              <a:gd name="connsiteX78" fmla="*/ 1072632 w 24377650"/>
              <a:gd name="connsiteY78" fmla="*/ 12490449 h 13716000"/>
              <a:gd name="connsiteX79" fmla="*/ 1360923 w 24377650"/>
              <a:gd name="connsiteY79" fmla="*/ 12746989 h 13716000"/>
              <a:gd name="connsiteX80" fmla="*/ 1355842 w 24377650"/>
              <a:gd name="connsiteY80" fmla="*/ 12790169 h 13716000"/>
              <a:gd name="connsiteX81" fmla="*/ 1354573 w 24377650"/>
              <a:gd name="connsiteY81" fmla="*/ 12800330 h 13716000"/>
              <a:gd name="connsiteX82" fmla="*/ 1352032 w 24377650"/>
              <a:gd name="connsiteY82" fmla="*/ 12807949 h 13716000"/>
              <a:gd name="connsiteX83" fmla="*/ 1350762 w 24377650"/>
              <a:gd name="connsiteY83" fmla="*/ 12814299 h 13716000"/>
              <a:gd name="connsiteX84" fmla="*/ 1349492 w 24377650"/>
              <a:gd name="connsiteY84" fmla="*/ 12815569 h 13716000"/>
              <a:gd name="connsiteX85" fmla="*/ 1330443 w 24377650"/>
              <a:gd name="connsiteY85" fmla="*/ 12862559 h 13716000"/>
              <a:gd name="connsiteX86" fmla="*/ 1330443 w 24377650"/>
              <a:gd name="connsiteY86" fmla="*/ 12863830 h 13716000"/>
              <a:gd name="connsiteX87" fmla="*/ 1325362 w 24377650"/>
              <a:gd name="connsiteY87" fmla="*/ 12871449 h 13716000"/>
              <a:gd name="connsiteX88" fmla="*/ 1256782 w 24377650"/>
              <a:gd name="connsiteY88" fmla="*/ 12871449 h 13716000"/>
              <a:gd name="connsiteX89" fmla="*/ 1256782 w 24377650"/>
              <a:gd name="connsiteY89" fmla="*/ 12692380 h 13716000"/>
              <a:gd name="connsiteX90" fmla="*/ 1241542 w 24377650"/>
              <a:gd name="connsiteY90" fmla="*/ 12677139 h 13716000"/>
              <a:gd name="connsiteX91" fmla="*/ 1222493 w 24377650"/>
              <a:gd name="connsiteY91" fmla="*/ 12677139 h 13716000"/>
              <a:gd name="connsiteX92" fmla="*/ 1217412 w 24377650"/>
              <a:gd name="connsiteY92" fmla="*/ 12682219 h 13716000"/>
              <a:gd name="connsiteX93" fmla="*/ 1217412 w 24377650"/>
              <a:gd name="connsiteY93" fmla="*/ 12905739 h 13716000"/>
              <a:gd name="connsiteX94" fmla="*/ 1222493 w 24377650"/>
              <a:gd name="connsiteY94" fmla="*/ 12910819 h 13716000"/>
              <a:gd name="connsiteX95" fmla="*/ 1332982 w 24377650"/>
              <a:gd name="connsiteY95" fmla="*/ 12910819 h 13716000"/>
              <a:gd name="connsiteX96" fmla="*/ 1340602 w 24377650"/>
              <a:gd name="connsiteY96" fmla="*/ 12909549 h 13716000"/>
              <a:gd name="connsiteX97" fmla="*/ 1344412 w 24377650"/>
              <a:gd name="connsiteY97" fmla="*/ 12905739 h 13716000"/>
              <a:gd name="connsiteX98" fmla="*/ 1353303 w 24377650"/>
              <a:gd name="connsiteY98" fmla="*/ 12893039 h 13716000"/>
              <a:gd name="connsiteX99" fmla="*/ 1395212 w 24377650"/>
              <a:gd name="connsiteY99" fmla="*/ 12749530 h 13716000"/>
              <a:gd name="connsiteX100" fmla="*/ 1395212 w 24377650"/>
              <a:gd name="connsiteY100" fmla="*/ 12748259 h 13716000"/>
              <a:gd name="connsiteX101" fmla="*/ 1073903 w 24377650"/>
              <a:gd name="connsiteY101" fmla="*/ 12453619 h 13716000"/>
              <a:gd name="connsiteX102" fmla="*/ 14478000 w 24377650"/>
              <a:gd name="connsiteY102" fmla="*/ 787400 h 13716000"/>
              <a:gd name="connsiteX103" fmla="*/ 13081000 w 24377650"/>
              <a:gd name="connsiteY103" fmla="*/ 2184400 h 13716000"/>
              <a:gd name="connsiteX104" fmla="*/ 13081000 w 24377650"/>
              <a:gd name="connsiteY104" fmla="*/ 11074400 h 13716000"/>
              <a:gd name="connsiteX105" fmla="*/ 14478000 w 24377650"/>
              <a:gd name="connsiteY105" fmla="*/ 12471400 h 13716000"/>
              <a:gd name="connsiteX106" fmla="*/ 21463000 w 24377650"/>
              <a:gd name="connsiteY106" fmla="*/ 12471400 h 13716000"/>
              <a:gd name="connsiteX107" fmla="*/ 22860000 w 24377650"/>
              <a:gd name="connsiteY107" fmla="*/ 11074400 h 13716000"/>
              <a:gd name="connsiteX108" fmla="*/ 22860000 w 24377650"/>
              <a:gd name="connsiteY108" fmla="*/ 2184400 h 13716000"/>
              <a:gd name="connsiteX109" fmla="*/ 21463000 w 24377650"/>
              <a:gd name="connsiteY109" fmla="*/ 787400 h 13716000"/>
              <a:gd name="connsiteX110" fmla="*/ 0 w 24377650"/>
              <a:gd name="connsiteY110" fmla="*/ 0 h 13716000"/>
              <a:gd name="connsiteX111" fmla="*/ 24377650 w 24377650"/>
              <a:gd name="connsiteY111" fmla="*/ 0 h 13716000"/>
              <a:gd name="connsiteX112" fmla="*/ 24377650 w 24377650"/>
              <a:gd name="connsiteY112" fmla="*/ 13716000 h 13716000"/>
              <a:gd name="connsiteX113" fmla="*/ 0 w 24377650"/>
              <a:gd name="connsiteY113"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24377650" h="13716000">
                <a:moveTo>
                  <a:pt x="898641" y="12672059"/>
                </a:moveTo>
                <a:cubicBezTo>
                  <a:pt x="888481" y="12672059"/>
                  <a:pt x="879591" y="12680949"/>
                  <a:pt x="879591" y="12691109"/>
                </a:cubicBezTo>
                <a:lnTo>
                  <a:pt x="879591" y="12705079"/>
                </a:lnTo>
                <a:cubicBezTo>
                  <a:pt x="879591" y="12707619"/>
                  <a:pt x="882131" y="12710159"/>
                  <a:pt x="884671" y="12710159"/>
                </a:cubicBezTo>
                <a:lnTo>
                  <a:pt x="932932" y="12710159"/>
                </a:lnTo>
                <a:cubicBezTo>
                  <a:pt x="955792" y="12710159"/>
                  <a:pt x="983731" y="12717779"/>
                  <a:pt x="983731" y="12754609"/>
                </a:cubicBezTo>
                <a:cubicBezTo>
                  <a:pt x="983731" y="12769849"/>
                  <a:pt x="979922" y="12781279"/>
                  <a:pt x="971032" y="12790169"/>
                </a:cubicBezTo>
                <a:cubicBezTo>
                  <a:pt x="962141" y="12797789"/>
                  <a:pt x="950711" y="12802869"/>
                  <a:pt x="935471" y="12802869"/>
                </a:cubicBezTo>
                <a:lnTo>
                  <a:pt x="918961" y="12802869"/>
                </a:lnTo>
                <a:lnTo>
                  <a:pt x="918961" y="12763499"/>
                </a:lnTo>
                <a:cubicBezTo>
                  <a:pt x="918961" y="12753339"/>
                  <a:pt x="910072" y="12744449"/>
                  <a:pt x="899911" y="12744449"/>
                </a:cubicBezTo>
                <a:lnTo>
                  <a:pt x="885942" y="12744449"/>
                </a:lnTo>
                <a:cubicBezTo>
                  <a:pt x="883401" y="12744449"/>
                  <a:pt x="880861" y="12746989"/>
                  <a:pt x="880861" y="12749529"/>
                </a:cubicBezTo>
                <a:lnTo>
                  <a:pt x="880861" y="12858749"/>
                </a:lnTo>
                <a:lnTo>
                  <a:pt x="880861" y="12890499"/>
                </a:lnTo>
                <a:cubicBezTo>
                  <a:pt x="880861" y="12900659"/>
                  <a:pt x="889751" y="12909549"/>
                  <a:pt x="899911" y="12909549"/>
                </a:cubicBezTo>
                <a:lnTo>
                  <a:pt x="913881" y="12909549"/>
                </a:lnTo>
                <a:cubicBezTo>
                  <a:pt x="916422" y="12909549"/>
                  <a:pt x="918961" y="12907009"/>
                  <a:pt x="918961" y="12904469"/>
                </a:cubicBezTo>
                <a:lnTo>
                  <a:pt x="918961" y="12857479"/>
                </a:lnTo>
                <a:lnTo>
                  <a:pt x="917692" y="12840969"/>
                </a:lnTo>
                <a:lnTo>
                  <a:pt x="934201" y="12840969"/>
                </a:lnTo>
                <a:cubicBezTo>
                  <a:pt x="959601" y="12840969"/>
                  <a:pt x="981191" y="12833349"/>
                  <a:pt x="996431" y="12819379"/>
                </a:cubicBezTo>
                <a:cubicBezTo>
                  <a:pt x="1012941" y="12804139"/>
                  <a:pt x="1021831" y="12782549"/>
                  <a:pt x="1021831" y="12755879"/>
                </a:cubicBezTo>
                <a:cubicBezTo>
                  <a:pt x="1021831" y="12705079"/>
                  <a:pt x="986272" y="12672059"/>
                  <a:pt x="932932" y="12672059"/>
                </a:cubicBezTo>
                <a:close/>
                <a:moveTo>
                  <a:pt x="1068822" y="12670790"/>
                </a:moveTo>
                <a:cubicBezTo>
                  <a:pt x="1058663" y="12670790"/>
                  <a:pt x="1049772" y="12679680"/>
                  <a:pt x="1049772" y="12689840"/>
                </a:cubicBezTo>
                <a:lnTo>
                  <a:pt x="1049772" y="12703810"/>
                </a:lnTo>
                <a:cubicBezTo>
                  <a:pt x="1049772" y="12706350"/>
                  <a:pt x="1051043" y="12708890"/>
                  <a:pt x="1054852" y="12708890"/>
                </a:cubicBezTo>
                <a:lnTo>
                  <a:pt x="1103112" y="12708890"/>
                </a:lnTo>
                <a:cubicBezTo>
                  <a:pt x="1125972" y="12708890"/>
                  <a:pt x="1153912" y="12716510"/>
                  <a:pt x="1153912" y="12753340"/>
                </a:cubicBezTo>
                <a:cubicBezTo>
                  <a:pt x="1153912" y="12795250"/>
                  <a:pt x="1119622" y="12800330"/>
                  <a:pt x="1105653" y="12800330"/>
                </a:cubicBezTo>
                <a:lnTo>
                  <a:pt x="1089143" y="12800330"/>
                </a:lnTo>
                <a:lnTo>
                  <a:pt x="1089143" y="12760960"/>
                </a:lnTo>
                <a:cubicBezTo>
                  <a:pt x="1089143" y="12750800"/>
                  <a:pt x="1080252" y="12741910"/>
                  <a:pt x="1070092" y="12741910"/>
                </a:cubicBezTo>
                <a:lnTo>
                  <a:pt x="1054852" y="12741910"/>
                </a:lnTo>
                <a:cubicBezTo>
                  <a:pt x="1052313" y="12741910"/>
                  <a:pt x="1049772" y="12744450"/>
                  <a:pt x="1049772" y="12746990"/>
                </a:cubicBezTo>
                <a:lnTo>
                  <a:pt x="1049772" y="12801600"/>
                </a:lnTo>
                <a:lnTo>
                  <a:pt x="1049772" y="12887960"/>
                </a:lnTo>
                <a:cubicBezTo>
                  <a:pt x="1049772" y="12899390"/>
                  <a:pt x="1058663" y="12908280"/>
                  <a:pt x="1070092" y="12908280"/>
                </a:cubicBezTo>
                <a:lnTo>
                  <a:pt x="1084062" y="12908280"/>
                </a:lnTo>
                <a:cubicBezTo>
                  <a:pt x="1086602" y="12908280"/>
                  <a:pt x="1089143" y="12905740"/>
                  <a:pt x="1089143" y="12903200"/>
                </a:cubicBezTo>
                <a:lnTo>
                  <a:pt x="1089143" y="12856210"/>
                </a:lnTo>
                <a:lnTo>
                  <a:pt x="1089143" y="12839700"/>
                </a:lnTo>
                <a:lnTo>
                  <a:pt x="1105653" y="12839700"/>
                </a:lnTo>
                <a:cubicBezTo>
                  <a:pt x="1156452" y="12840970"/>
                  <a:pt x="1192012" y="12806680"/>
                  <a:pt x="1192012" y="12754610"/>
                </a:cubicBezTo>
                <a:cubicBezTo>
                  <a:pt x="1192012" y="12703810"/>
                  <a:pt x="1157722" y="12670790"/>
                  <a:pt x="1103112" y="12670790"/>
                </a:cubicBezTo>
                <a:close/>
                <a:moveTo>
                  <a:pt x="1073903" y="12453619"/>
                </a:moveTo>
                <a:cubicBezTo>
                  <a:pt x="896103" y="12453619"/>
                  <a:pt x="750052" y="12585699"/>
                  <a:pt x="750052" y="12746989"/>
                </a:cubicBezTo>
                <a:lnTo>
                  <a:pt x="750052" y="12748259"/>
                </a:lnTo>
                <a:lnTo>
                  <a:pt x="750052" y="12749530"/>
                </a:lnTo>
                <a:cubicBezTo>
                  <a:pt x="750052" y="12801599"/>
                  <a:pt x="766562" y="12853669"/>
                  <a:pt x="795773" y="12898119"/>
                </a:cubicBezTo>
                <a:cubicBezTo>
                  <a:pt x="822442" y="12937489"/>
                  <a:pt x="882132" y="13002259"/>
                  <a:pt x="940552" y="13064489"/>
                </a:cubicBezTo>
                <a:cubicBezTo>
                  <a:pt x="959602" y="13084810"/>
                  <a:pt x="981193" y="13107669"/>
                  <a:pt x="1000242" y="13127989"/>
                </a:cubicBezTo>
                <a:cubicBezTo>
                  <a:pt x="1012942" y="13141960"/>
                  <a:pt x="1025642" y="13155930"/>
                  <a:pt x="1034532" y="13167360"/>
                </a:cubicBezTo>
                <a:cubicBezTo>
                  <a:pt x="1040882" y="13174980"/>
                  <a:pt x="1061202" y="13197839"/>
                  <a:pt x="1070092" y="13207999"/>
                </a:cubicBezTo>
                <a:cubicBezTo>
                  <a:pt x="1072632" y="13210539"/>
                  <a:pt x="1076442" y="13210539"/>
                  <a:pt x="1077712" y="13207999"/>
                </a:cubicBezTo>
                <a:lnTo>
                  <a:pt x="1112002" y="13167360"/>
                </a:lnTo>
                <a:cubicBezTo>
                  <a:pt x="1120893" y="13157199"/>
                  <a:pt x="1131052" y="13145769"/>
                  <a:pt x="1141212" y="13131799"/>
                </a:cubicBezTo>
                <a:cubicBezTo>
                  <a:pt x="1169152" y="13101319"/>
                  <a:pt x="1200902" y="13065760"/>
                  <a:pt x="1227572" y="13037819"/>
                </a:cubicBezTo>
                <a:cubicBezTo>
                  <a:pt x="1231382" y="13032739"/>
                  <a:pt x="1236463" y="13028930"/>
                  <a:pt x="1240272" y="13023849"/>
                </a:cubicBezTo>
                <a:cubicBezTo>
                  <a:pt x="1250432" y="13012419"/>
                  <a:pt x="1260593" y="13000989"/>
                  <a:pt x="1270752" y="12990830"/>
                </a:cubicBezTo>
                <a:cubicBezTo>
                  <a:pt x="1273292" y="12988289"/>
                  <a:pt x="1272022" y="12983209"/>
                  <a:pt x="1268213" y="12981939"/>
                </a:cubicBezTo>
                <a:cubicBezTo>
                  <a:pt x="1268213" y="12981939"/>
                  <a:pt x="1266942" y="12981939"/>
                  <a:pt x="1266942" y="12981939"/>
                </a:cubicBezTo>
                <a:lnTo>
                  <a:pt x="1233922" y="12981939"/>
                </a:lnTo>
                <a:cubicBezTo>
                  <a:pt x="1231382" y="12981939"/>
                  <a:pt x="1227572" y="12983209"/>
                  <a:pt x="1226302" y="12985749"/>
                </a:cubicBezTo>
                <a:cubicBezTo>
                  <a:pt x="1223762" y="12988289"/>
                  <a:pt x="1222493" y="12990830"/>
                  <a:pt x="1219952" y="12993369"/>
                </a:cubicBezTo>
                <a:cubicBezTo>
                  <a:pt x="1213603" y="12999719"/>
                  <a:pt x="1207253" y="13007339"/>
                  <a:pt x="1200902" y="13013689"/>
                </a:cubicBezTo>
                <a:cubicBezTo>
                  <a:pt x="1171692" y="13044169"/>
                  <a:pt x="1148832" y="13069569"/>
                  <a:pt x="1129783" y="13089889"/>
                </a:cubicBezTo>
                <a:cubicBezTo>
                  <a:pt x="1105653" y="13116560"/>
                  <a:pt x="1089143" y="13136880"/>
                  <a:pt x="1076442" y="13150849"/>
                </a:cubicBezTo>
                <a:cubicBezTo>
                  <a:pt x="1073903" y="13153389"/>
                  <a:pt x="1068822" y="13153389"/>
                  <a:pt x="1066283" y="13150849"/>
                </a:cubicBezTo>
                <a:cubicBezTo>
                  <a:pt x="1053582" y="13134339"/>
                  <a:pt x="1033262" y="13112749"/>
                  <a:pt x="1005322" y="13080999"/>
                </a:cubicBezTo>
                <a:cubicBezTo>
                  <a:pt x="993892" y="13068299"/>
                  <a:pt x="979922" y="13054330"/>
                  <a:pt x="964682" y="13037819"/>
                </a:cubicBezTo>
                <a:cubicBezTo>
                  <a:pt x="910072" y="12979399"/>
                  <a:pt x="847842" y="12913359"/>
                  <a:pt x="823712" y="12876530"/>
                </a:cubicBezTo>
                <a:cubicBezTo>
                  <a:pt x="817362" y="12866369"/>
                  <a:pt x="811013" y="12856209"/>
                  <a:pt x="805932" y="12846049"/>
                </a:cubicBezTo>
                <a:cubicBezTo>
                  <a:pt x="803393" y="12842239"/>
                  <a:pt x="802123" y="12837159"/>
                  <a:pt x="799582" y="12833349"/>
                </a:cubicBezTo>
                <a:cubicBezTo>
                  <a:pt x="794503" y="12819380"/>
                  <a:pt x="790692" y="12806680"/>
                  <a:pt x="788152" y="12792709"/>
                </a:cubicBezTo>
                <a:cubicBezTo>
                  <a:pt x="788152" y="12791439"/>
                  <a:pt x="788152" y="12791439"/>
                  <a:pt x="788152" y="12791439"/>
                </a:cubicBezTo>
                <a:cubicBezTo>
                  <a:pt x="785612" y="12777469"/>
                  <a:pt x="784342" y="12762230"/>
                  <a:pt x="784342" y="12746989"/>
                </a:cubicBezTo>
                <a:cubicBezTo>
                  <a:pt x="784342" y="12604749"/>
                  <a:pt x="913882" y="12490449"/>
                  <a:pt x="1072632" y="12490449"/>
                </a:cubicBezTo>
                <a:cubicBezTo>
                  <a:pt x="1231382" y="12490449"/>
                  <a:pt x="1360923" y="12606019"/>
                  <a:pt x="1360923" y="12746989"/>
                </a:cubicBezTo>
                <a:cubicBezTo>
                  <a:pt x="1360923" y="12762230"/>
                  <a:pt x="1359652" y="12776199"/>
                  <a:pt x="1355842" y="12790169"/>
                </a:cubicBezTo>
                <a:cubicBezTo>
                  <a:pt x="1355842" y="12793980"/>
                  <a:pt x="1354573" y="12797789"/>
                  <a:pt x="1354573" y="12800330"/>
                </a:cubicBezTo>
                <a:cubicBezTo>
                  <a:pt x="1354573" y="12802869"/>
                  <a:pt x="1353303" y="12805409"/>
                  <a:pt x="1352032" y="12807949"/>
                </a:cubicBezTo>
                <a:cubicBezTo>
                  <a:pt x="1352032" y="12810489"/>
                  <a:pt x="1350762" y="12811759"/>
                  <a:pt x="1350762" y="12814299"/>
                </a:cubicBezTo>
                <a:cubicBezTo>
                  <a:pt x="1350762" y="12815569"/>
                  <a:pt x="1350762" y="12815569"/>
                  <a:pt x="1349492" y="12815569"/>
                </a:cubicBezTo>
                <a:cubicBezTo>
                  <a:pt x="1344412" y="12829539"/>
                  <a:pt x="1338063" y="12846049"/>
                  <a:pt x="1330443" y="12862559"/>
                </a:cubicBezTo>
                <a:cubicBezTo>
                  <a:pt x="1330443" y="12862559"/>
                  <a:pt x="1330443" y="12863830"/>
                  <a:pt x="1330443" y="12863830"/>
                </a:cubicBezTo>
                <a:cubicBezTo>
                  <a:pt x="1329172" y="12866369"/>
                  <a:pt x="1327902" y="12868909"/>
                  <a:pt x="1325362" y="12871449"/>
                </a:cubicBezTo>
                <a:lnTo>
                  <a:pt x="1256782" y="12871449"/>
                </a:lnTo>
                <a:lnTo>
                  <a:pt x="1256782" y="12692380"/>
                </a:lnTo>
                <a:cubicBezTo>
                  <a:pt x="1256782" y="12683489"/>
                  <a:pt x="1249162" y="12677139"/>
                  <a:pt x="1241542" y="12677139"/>
                </a:cubicBezTo>
                <a:lnTo>
                  <a:pt x="1222493" y="12677139"/>
                </a:lnTo>
                <a:cubicBezTo>
                  <a:pt x="1219952" y="12677139"/>
                  <a:pt x="1217412" y="12679680"/>
                  <a:pt x="1217412" y="12682219"/>
                </a:cubicBezTo>
                <a:lnTo>
                  <a:pt x="1217412" y="12905739"/>
                </a:lnTo>
                <a:cubicBezTo>
                  <a:pt x="1217412" y="12908280"/>
                  <a:pt x="1218682" y="12910819"/>
                  <a:pt x="1222493" y="12910819"/>
                </a:cubicBezTo>
                <a:lnTo>
                  <a:pt x="1332982" y="12910819"/>
                </a:lnTo>
                <a:cubicBezTo>
                  <a:pt x="1335522" y="12910819"/>
                  <a:pt x="1338063" y="12909549"/>
                  <a:pt x="1340602" y="12909549"/>
                </a:cubicBezTo>
                <a:cubicBezTo>
                  <a:pt x="1341872" y="12908280"/>
                  <a:pt x="1344412" y="12907009"/>
                  <a:pt x="1344412" y="12905739"/>
                </a:cubicBezTo>
                <a:lnTo>
                  <a:pt x="1353303" y="12893039"/>
                </a:lnTo>
                <a:cubicBezTo>
                  <a:pt x="1381242" y="12849859"/>
                  <a:pt x="1395212" y="12800330"/>
                  <a:pt x="1395212" y="12749530"/>
                </a:cubicBezTo>
                <a:lnTo>
                  <a:pt x="1395212" y="12748259"/>
                </a:lnTo>
                <a:cubicBezTo>
                  <a:pt x="1399023" y="12584430"/>
                  <a:pt x="1252973" y="12453619"/>
                  <a:pt x="1073903" y="12453619"/>
                </a:cubicBezTo>
                <a:close/>
                <a:moveTo>
                  <a:pt x="14478000" y="787400"/>
                </a:moveTo>
                <a:cubicBezTo>
                  <a:pt x="13705839" y="787400"/>
                  <a:pt x="13081000" y="1412240"/>
                  <a:pt x="13081000" y="2184400"/>
                </a:cubicBezTo>
                <a:lnTo>
                  <a:pt x="13081000" y="11074400"/>
                </a:lnTo>
                <a:cubicBezTo>
                  <a:pt x="13081000" y="11846560"/>
                  <a:pt x="13705839" y="12471400"/>
                  <a:pt x="14478000" y="12471400"/>
                </a:cubicBezTo>
                <a:lnTo>
                  <a:pt x="21463000" y="12471400"/>
                </a:lnTo>
                <a:cubicBezTo>
                  <a:pt x="22235160" y="12471400"/>
                  <a:pt x="22860000" y="11846560"/>
                  <a:pt x="22860000" y="11074400"/>
                </a:cubicBezTo>
                <a:lnTo>
                  <a:pt x="22860000" y="2184400"/>
                </a:lnTo>
                <a:cubicBezTo>
                  <a:pt x="22860000" y="1412240"/>
                  <a:pt x="22235160" y="787400"/>
                  <a:pt x="21463000" y="787400"/>
                </a:cubicBezTo>
                <a:close/>
                <a:moveTo>
                  <a:pt x="0" y="0"/>
                </a:moveTo>
                <a:lnTo>
                  <a:pt x="24377650" y="0"/>
                </a:lnTo>
                <a:lnTo>
                  <a:pt x="24377650" y="13716000"/>
                </a:lnTo>
                <a:lnTo>
                  <a:pt x="0" y="13716000"/>
                </a:lnTo>
                <a:close/>
              </a:path>
            </a:pathLst>
          </a:custGeom>
          <a:solidFill>
            <a:schemeClr val="bg1">
              <a:lumMod val="95000"/>
            </a:schemeClr>
          </a:solidFill>
        </p:spPr>
        <p:txBody>
          <a:bodyPr wrap="square">
            <a:noAutofit/>
          </a:bodyPr>
          <a:lstStyle/>
          <a:p>
            <a:r>
              <a:rPr lang="en-US"/>
              <a:t>Click icon to add picture</a:t>
            </a:r>
          </a:p>
        </p:txBody>
      </p:sp>
    </p:spTree>
    <p:extLst>
      <p:ext uri="{BB962C8B-B14F-4D97-AF65-F5344CB8AC3E}">
        <p14:creationId xmlns:p14="http://schemas.microsoft.com/office/powerpoint/2010/main" val="19752199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8_Title and Content">
    <p:bg>
      <p:bgPr>
        <a:solidFill>
          <a:schemeClr val="accent3"/>
        </a:solidFill>
        <a:effectLst/>
      </p:bgPr>
    </p:bg>
    <p:spTree>
      <p:nvGrpSpPr>
        <p:cNvPr id="1" name=""/>
        <p:cNvGrpSpPr/>
        <p:nvPr/>
      </p:nvGrpSpPr>
      <p:grpSpPr>
        <a:xfrm>
          <a:off x="0" y="0"/>
          <a:ext cx="0" cy="0"/>
          <a:chOff x="0" y="0"/>
          <a:chExt cx="0" cy="0"/>
        </a:xfrm>
      </p:grpSpPr>
      <p:sp>
        <p:nvSpPr>
          <p:cNvPr id="18" name="Freeform 17">
            <a:extLst>
              <a:ext uri="{FF2B5EF4-FFF2-40B4-BE49-F238E27FC236}">
                <a16:creationId xmlns:a16="http://schemas.microsoft.com/office/drawing/2014/main" id="{49F99511-CF42-F551-D4CD-E2334BE42A54}"/>
              </a:ext>
            </a:extLst>
          </p:cNvPr>
          <p:cNvSpPr/>
          <p:nvPr/>
        </p:nvSpPr>
        <p:spPr>
          <a:xfrm>
            <a:off x="1523999" y="4090670"/>
            <a:ext cx="7192009" cy="5288280"/>
          </a:xfrm>
          <a:custGeom>
            <a:avLst/>
            <a:gdLst>
              <a:gd name="connsiteX0" fmla="*/ 0 w 7192009"/>
              <a:gd name="connsiteY0" fmla="*/ 0 h 5288280"/>
              <a:gd name="connsiteX1" fmla="*/ 7192010 w 7192009"/>
              <a:gd name="connsiteY1" fmla="*/ 0 h 5288280"/>
              <a:gd name="connsiteX2" fmla="*/ 7192010 w 7192009"/>
              <a:gd name="connsiteY2" fmla="*/ 5288280 h 5288280"/>
              <a:gd name="connsiteX3" fmla="*/ 0 w 7192009"/>
              <a:gd name="connsiteY3" fmla="*/ 5288280 h 5288280"/>
            </a:gdLst>
            <a:ahLst/>
            <a:cxnLst>
              <a:cxn ang="0">
                <a:pos x="connsiteX0" y="connsiteY0"/>
              </a:cxn>
              <a:cxn ang="0">
                <a:pos x="connsiteX1" y="connsiteY1"/>
              </a:cxn>
              <a:cxn ang="0">
                <a:pos x="connsiteX2" y="connsiteY2"/>
              </a:cxn>
              <a:cxn ang="0">
                <a:pos x="connsiteX3" y="connsiteY3"/>
              </a:cxn>
            </a:cxnLst>
            <a:rect l="l" t="t" r="r" b="b"/>
            <a:pathLst>
              <a:path w="7192009" h="5288280">
                <a:moveTo>
                  <a:pt x="0" y="0"/>
                </a:moveTo>
                <a:lnTo>
                  <a:pt x="7192010" y="0"/>
                </a:lnTo>
                <a:lnTo>
                  <a:pt x="7192010" y="5288280"/>
                </a:lnTo>
                <a:lnTo>
                  <a:pt x="0" y="5288280"/>
                </a:lnTo>
                <a:close/>
              </a:path>
            </a:pathLst>
          </a:custGeom>
          <a:noFill/>
          <a:ln w="12700" cap="flat">
            <a:noFill/>
            <a:prstDash val="solid"/>
            <a:miter/>
          </a:ln>
        </p:spPr>
        <p:txBody>
          <a:bodyPr rtlCol="0" anchor="ctr"/>
          <a:lstStyle/>
          <a:p>
            <a:endParaRPr lang="en-US"/>
          </a:p>
        </p:txBody>
      </p:sp>
      <p:sp>
        <p:nvSpPr>
          <p:cNvPr id="42" name="TextBox 41">
            <a:extLst>
              <a:ext uri="{FF2B5EF4-FFF2-40B4-BE49-F238E27FC236}">
                <a16:creationId xmlns:a16="http://schemas.microsoft.com/office/drawing/2014/main" id="{664B5B6B-8BC1-AE45-E24B-088D7ACE48C0}"/>
              </a:ext>
            </a:extLst>
          </p:cNvPr>
          <p:cNvSpPr txBox="1"/>
          <p:nvPr/>
        </p:nvSpPr>
        <p:spPr>
          <a:xfrm>
            <a:off x="9901010" y="-3604002"/>
            <a:ext cx="1059180" cy="243840"/>
          </a:xfrm>
          <a:prstGeom prst="rect">
            <a:avLst/>
          </a:prstGeom>
          <a:noFill/>
        </p:spPr>
        <p:txBody>
          <a:bodyPr wrap="none" rtlCol="0">
            <a:spAutoFit/>
          </a:bodyPr>
          <a:lstStyle/>
          <a:p>
            <a:pPr algn="l"/>
            <a:r>
              <a:rPr lang="en-US" sz="900" spc="0" baseline="0">
                <a:ln/>
                <a:solidFill>
                  <a:srgbClr val="000000"/>
                </a:solidFill>
                <a:latin typeface="Arial"/>
                <a:cs typeface="Arial"/>
                <a:sym typeface="Arial"/>
                <a:rtl val="0"/>
              </a:rPr>
              <a:t>Lorem ipsum</a:t>
            </a:r>
          </a:p>
        </p:txBody>
      </p:sp>
      <p:sp>
        <p:nvSpPr>
          <p:cNvPr id="10" name="Picture Placeholder 9">
            <a:extLst>
              <a:ext uri="{FF2B5EF4-FFF2-40B4-BE49-F238E27FC236}">
                <a16:creationId xmlns:a16="http://schemas.microsoft.com/office/drawing/2014/main" id="{EEE9EC62-5103-7BAE-9328-AFF94721800E}"/>
              </a:ext>
            </a:extLst>
          </p:cNvPr>
          <p:cNvSpPr>
            <a:spLocks noGrp="1"/>
          </p:cNvSpPr>
          <p:nvPr>
            <p:ph type="pic" sz="quarter" idx="10"/>
          </p:nvPr>
        </p:nvSpPr>
        <p:spPr>
          <a:xfrm>
            <a:off x="0" y="0"/>
            <a:ext cx="24377650" cy="13716000"/>
          </a:xfrm>
          <a:custGeom>
            <a:avLst/>
            <a:gdLst>
              <a:gd name="connsiteX0" fmla="*/ 2511406 w 24377650"/>
              <a:gd name="connsiteY0" fmla="*/ 1471309 h 13716000"/>
              <a:gd name="connsiteX1" fmla="*/ 1495670 w 24377650"/>
              <a:gd name="connsiteY1" fmla="*/ 2487045 h 13716000"/>
              <a:gd name="connsiteX2" fmla="*/ 1495670 w 24377650"/>
              <a:gd name="connsiteY2" fmla="*/ 11233796 h 13716000"/>
              <a:gd name="connsiteX3" fmla="*/ 2511406 w 24377650"/>
              <a:gd name="connsiteY3" fmla="*/ 12248262 h 13716000"/>
              <a:gd name="connsiteX4" fmla="*/ 9431103 w 24377650"/>
              <a:gd name="connsiteY4" fmla="*/ 12248262 h 13716000"/>
              <a:gd name="connsiteX5" fmla="*/ 10446838 w 24377650"/>
              <a:gd name="connsiteY5" fmla="*/ 11232527 h 13716000"/>
              <a:gd name="connsiteX6" fmla="*/ 10446838 w 24377650"/>
              <a:gd name="connsiteY6" fmla="*/ 2487045 h 13716000"/>
              <a:gd name="connsiteX7" fmla="*/ 9431103 w 24377650"/>
              <a:gd name="connsiteY7" fmla="*/ 1471309 h 13716000"/>
              <a:gd name="connsiteX8" fmla="*/ 0 w 24377650"/>
              <a:gd name="connsiteY8" fmla="*/ 0 h 13716000"/>
              <a:gd name="connsiteX9" fmla="*/ 24377650 w 24377650"/>
              <a:gd name="connsiteY9" fmla="*/ 0 h 13716000"/>
              <a:gd name="connsiteX10" fmla="*/ 24377650 w 24377650"/>
              <a:gd name="connsiteY10" fmla="*/ 13716000 h 13716000"/>
              <a:gd name="connsiteX11" fmla="*/ 0 w 24377650"/>
              <a:gd name="connsiteY11"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77650" h="13716000">
                <a:moveTo>
                  <a:pt x="2511406" y="1471309"/>
                </a:moveTo>
                <a:cubicBezTo>
                  <a:pt x="1950212" y="1471309"/>
                  <a:pt x="1495670" y="1925851"/>
                  <a:pt x="1495670" y="2487045"/>
                </a:cubicBezTo>
                <a:lnTo>
                  <a:pt x="1495670" y="11233796"/>
                </a:lnTo>
                <a:cubicBezTo>
                  <a:pt x="1495670" y="11793720"/>
                  <a:pt x="1950212" y="12248262"/>
                  <a:pt x="2511406" y="12248262"/>
                </a:cubicBezTo>
                <a:lnTo>
                  <a:pt x="9431103" y="12248262"/>
                </a:lnTo>
                <a:cubicBezTo>
                  <a:pt x="9992297" y="12248262"/>
                  <a:pt x="10446838" y="11793720"/>
                  <a:pt x="10446838" y="11232527"/>
                </a:cubicBezTo>
                <a:lnTo>
                  <a:pt x="10446838" y="2487045"/>
                </a:lnTo>
                <a:cubicBezTo>
                  <a:pt x="10446838" y="1925851"/>
                  <a:pt x="9992297" y="1471309"/>
                  <a:pt x="9431103" y="1471309"/>
                </a:cubicBezTo>
                <a:close/>
                <a:moveTo>
                  <a:pt x="0" y="0"/>
                </a:moveTo>
                <a:lnTo>
                  <a:pt x="24377650" y="0"/>
                </a:lnTo>
                <a:lnTo>
                  <a:pt x="24377650" y="13716000"/>
                </a:lnTo>
                <a:lnTo>
                  <a:pt x="0" y="13716000"/>
                </a:lnTo>
                <a:close/>
              </a:path>
            </a:pathLst>
          </a:custGeom>
          <a:solidFill>
            <a:schemeClr val="bg1">
              <a:lumMod val="95000"/>
            </a:schemeClr>
          </a:solidFill>
        </p:spPr>
        <p:txBody>
          <a:bodyPr wrap="square">
            <a:noAutofit/>
          </a:bodyPr>
          <a:lstStyle/>
          <a:p>
            <a:r>
              <a:rPr lang="en-US"/>
              <a:t>Click icon to add picture</a:t>
            </a:r>
          </a:p>
        </p:txBody>
      </p:sp>
      <p:sp>
        <p:nvSpPr>
          <p:cNvPr id="11" name="Freeform 10">
            <a:extLst>
              <a:ext uri="{FF2B5EF4-FFF2-40B4-BE49-F238E27FC236}">
                <a16:creationId xmlns:a16="http://schemas.microsoft.com/office/drawing/2014/main" id="{9B46BA8C-9219-CE10-A438-46BC5D325C3B}"/>
              </a:ext>
            </a:extLst>
          </p:cNvPr>
          <p:cNvSpPr/>
          <p:nvPr userDrawn="1"/>
        </p:nvSpPr>
        <p:spPr>
          <a:xfrm>
            <a:off x="1495670" y="1471309"/>
            <a:ext cx="8951168" cy="10776953"/>
          </a:xfrm>
          <a:custGeom>
            <a:avLst/>
            <a:gdLst>
              <a:gd name="connsiteX0" fmla="*/ 1015735 w 8951168"/>
              <a:gd name="connsiteY0" fmla="*/ 10776953 h 10776953"/>
              <a:gd name="connsiteX1" fmla="*/ 7935433 w 8951168"/>
              <a:gd name="connsiteY1" fmla="*/ 10776953 h 10776953"/>
              <a:gd name="connsiteX2" fmla="*/ 8951168 w 8951168"/>
              <a:gd name="connsiteY2" fmla="*/ 9761218 h 10776953"/>
              <a:gd name="connsiteX3" fmla="*/ 8951168 w 8951168"/>
              <a:gd name="connsiteY3" fmla="*/ 1015736 h 10776953"/>
              <a:gd name="connsiteX4" fmla="*/ 7935433 w 8951168"/>
              <a:gd name="connsiteY4" fmla="*/ 0 h 10776953"/>
              <a:gd name="connsiteX5" fmla="*/ 1015735 w 8951168"/>
              <a:gd name="connsiteY5" fmla="*/ 0 h 10776953"/>
              <a:gd name="connsiteX6" fmla="*/ 0 w 8951168"/>
              <a:gd name="connsiteY6" fmla="*/ 1015736 h 10776953"/>
              <a:gd name="connsiteX7" fmla="*/ 0 w 8951168"/>
              <a:gd name="connsiteY7" fmla="*/ 9762487 h 10776953"/>
              <a:gd name="connsiteX8" fmla="*/ 1015735 w 8951168"/>
              <a:gd name="connsiteY8" fmla="*/ 10776953 h 1077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51168" h="10776953">
                <a:moveTo>
                  <a:pt x="1015735" y="10776953"/>
                </a:moveTo>
                <a:lnTo>
                  <a:pt x="7935433" y="10776953"/>
                </a:lnTo>
                <a:cubicBezTo>
                  <a:pt x="8496627" y="10776953"/>
                  <a:pt x="8951168" y="10322411"/>
                  <a:pt x="8951168" y="9761218"/>
                </a:cubicBezTo>
                <a:lnTo>
                  <a:pt x="8951168" y="1015736"/>
                </a:lnTo>
                <a:cubicBezTo>
                  <a:pt x="8951168" y="454542"/>
                  <a:pt x="8496627" y="0"/>
                  <a:pt x="7935433" y="0"/>
                </a:cubicBezTo>
                <a:lnTo>
                  <a:pt x="1015735" y="0"/>
                </a:lnTo>
                <a:cubicBezTo>
                  <a:pt x="454542" y="0"/>
                  <a:pt x="0" y="454542"/>
                  <a:pt x="0" y="1015736"/>
                </a:cubicBezTo>
                <a:lnTo>
                  <a:pt x="0" y="9762487"/>
                </a:lnTo>
                <a:cubicBezTo>
                  <a:pt x="0" y="10322411"/>
                  <a:pt x="454542" y="10776953"/>
                  <a:pt x="1015735" y="10776953"/>
                </a:cubicBezTo>
                <a:close/>
              </a:path>
            </a:pathLst>
          </a:custGeom>
          <a:solidFill>
            <a:srgbClr val="FF7C76"/>
          </a:solidFill>
          <a:ln w="12695" cap="flat">
            <a:noFill/>
            <a:prstDash val="solid"/>
            <a:miter/>
          </a:ln>
        </p:spPr>
        <p:txBody>
          <a:bodyPr rtlCol="0" anchor="ctr"/>
          <a:lstStyle/>
          <a:p>
            <a:endParaRPr lang="en-US"/>
          </a:p>
        </p:txBody>
      </p:sp>
      <p:sp>
        <p:nvSpPr>
          <p:cNvPr id="14" name="Text Placeholder 2">
            <a:extLst>
              <a:ext uri="{FF2B5EF4-FFF2-40B4-BE49-F238E27FC236}">
                <a16:creationId xmlns:a16="http://schemas.microsoft.com/office/drawing/2014/main" id="{C8652320-B4FC-A093-A70B-46A2B85801CE}"/>
              </a:ext>
            </a:extLst>
          </p:cNvPr>
          <p:cNvSpPr>
            <a:spLocks noGrp="1"/>
          </p:cNvSpPr>
          <p:nvPr>
            <p:ph type="body" idx="39" hasCustomPrompt="1"/>
          </p:nvPr>
        </p:nvSpPr>
        <p:spPr>
          <a:xfrm>
            <a:off x="2630798" y="3129017"/>
            <a:ext cx="7040880" cy="1557154"/>
          </a:xfrm>
        </p:spPr>
        <p:txBody>
          <a:bodyPr anchor="b"/>
          <a:lstStyle>
            <a:lvl1pPr marL="0" indent="0">
              <a:lnSpc>
                <a:spcPts val="5800"/>
              </a:lnSpc>
              <a:buNone/>
              <a:defRPr sz="5300" b="0" i="0">
                <a:solidFill>
                  <a:schemeClr val="accent2"/>
                </a:solidFill>
                <a:latin typeface="Outfit Medium" pitchFamily="2" charset="0"/>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15" name="Text Placeholder 4">
            <a:extLst>
              <a:ext uri="{FF2B5EF4-FFF2-40B4-BE49-F238E27FC236}">
                <a16:creationId xmlns:a16="http://schemas.microsoft.com/office/drawing/2014/main" id="{6A584F62-E4D5-6097-A757-8F017F35C7CF}"/>
              </a:ext>
            </a:extLst>
          </p:cNvPr>
          <p:cNvSpPr>
            <a:spLocks noGrp="1"/>
          </p:cNvSpPr>
          <p:nvPr>
            <p:ph type="body" sz="quarter" idx="41" hasCustomPrompt="1"/>
          </p:nvPr>
        </p:nvSpPr>
        <p:spPr>
          <a:xfrm>
            <a:off x="2630798" y="4839465"/>
            <a:ext cx="7040880" cy="6684178"/>
          </a:xfrm>
        </p:spPr>
        <p:txBody>
          <a:bodyPr anchor="t" anchorCtr="0"/>
          <a:lstStyle>
            <a:lvl1pPr marL="0" indent="0">
              <a:lnSpc>
                <a:spcPts val="5150"/>
              </a:lnSpc>
              <a:buNone/>
              <a:defRPr sz="3600" b="0" i="0">
                <a:solidFill>
                  <a:schemeClr val="accent3"/>
                </a:solidFill>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Tree>
    <p:extLst>
      <p:ext uri="{BB962C8B-B14F-4D97-AF65-F5344CB8AC3E}">
        <p14:creationId xmlns:p14="http://schemas.microsoft.com/office/powerpoint/2010/main" val="13377405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2" name="Title 1"/>
          <p:cNvSpPr>
            <a:spLocks noGrp="1"/>
          </p:cNvSpPr>
          <p:nvPr>
            <p:ph type="title"/>
          </p:nvPr>
        </p:nvSpPr>
        <p:spPr>
          <a:xfrm>
            <a:off x="722376" y="713232"/>
            <a:ext cx="22905222" cy="1544376"/>
          </a:xfrm>
        </p:spPr>
        <p:txBody>
          <a:bodyPr/>
          <a:lstStyle>
            <a:lvl1pPr>
              <a:defRPr>
                <a:solidFill>
                  <a:schemeClr val="accent4"/>
                </a:solidFill>
              </a:defRPr>
            </a:lvl1pPr>
          </a:lstStyle>
          <a:p>
            <a:r>
              <a:rPr lang="en-US"/>
              <a:t>Click to edit Master title style</a:t>
            </a:r>
          </a:p>
        </p:txBody>
      </p:sp>
      <p:sp>
        <p:nvSpPr>
          <p:cNvPr id="3" name="Text Placeholder 2"/>
          <p:cNvSpPr>
            <a:spLocks noGrp="1"/>
          </p:cNvSpPr>
          <p:nvPr>
            <p:ph type="body" idx="1" hasCustomPrompt="1"/>
          </p:nvPr>
        </p:nvSpPr>
        <p:spPr>
          <a:xfrm>
            <a:off x="1481020" y="5701418"/>
            <a:ext cx="6217920" cy="810683"/>
          </a:xfrm>
        </p:spPr>
        <p:txBody>
          <a:bodyPr anchor="b"/>
          <a:lstStyle>
            <a:lvl1pPr marL="0" indent="0">
              <a:lnSpc>
                <a:spcPts val="5760"/>
              </a:lnSpc>
              <a:buNone/>
              <a:defRPr sz="4600" b="0" i="0">
                <a:solidFill>
                  <a:schemeClr val="accent4"/>
                </a:solidFill>
                <a:latin typeface="Outfit Medium" pitchFamily="2" charset="0"/>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5" name="Text Placeholder 4"/>
          <p:cNvSpPr>
            <a:spLocks noGrp="1"/>
          </p:cNvSpPr>
          <p:nvPr>
            <p:ph type="body" sz="quarter" idx="3" hasCustomPrompt="1"/>
          </p:nvPr>
        </p:nvSpPr>
        <p:spPr>
          <a:xfrm>
            <a:off x="9079865" y="5701418"/>
            <a:ext cx="6217920" cy="810683"/>
          </a:xfrm>
        </p:spPr>
        <p:txBody>
          <a:bodyPr anchor="b"/>
          <a:lstStyle>
            <a:lvl1pPr marL="0" indent="0">
              <a:lnSpc>
                <a:spcPts val="5760"/>
              </a:lnSpc>
              <a:buNone/>
              <a:defRPr sz="4600" b="0" i="0">
                <a:solidFill>
                  <a:schemeClr val="accent4"/>
                </a:solidFill>
                <a:latin typeface="Outfit Medium" pitchFamily="2" charset="0"/>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EC8D00-0A73-44DE-A0DB-A53972AE5CF1}" type="slidenum">
              <a:rPr lang="en-US" smtClean="0"/>
              <a:t>‹#›</a:t>
            </a:fld>
            <a:endParaRPr lang="en-US"/>
          </a:p>
        </p:txBody>
      </p:sp>
      <p:sp>
        <p:nvSpPr>
          <p:cNvPr id="26" name="Text Placeholder 4">
            <a:extLst>
              <a:ext uri="{FF2B5EF4-FFF2-40B4-BE49-F238E27FC236}">
                <a16:creationId xmlns:a16="http://schemas.microsoft.com/office/drawing/2014/main" id="{A7C877EA-F3CE-4532-4C0E-16CCB5BB900A}"/>
              </a:ext>
            </a:extLst>
          </p:cNvPr>
          <p:cNvSpPr>
            <a:spLocks noGrp="1"/>
          </p:cNvSpPr>
          <p:nvPr>
            <p:ph type="body" sz="quarter" idx="40" hasCustomPrompt="1"/>
          </p:nvPr>
        </p:nvSpPr>
        <p:spPr>
          <a:xfrm>
            <a:off x="1481020" y="6578339"/>
            <a:ext cx="6217920" cy="5862017"/>
          </a:xfrm>
        </p:spPr>
        <p:txBody>
          <a:bodyPr anchor="t" anchorCtr="0"/>
          <a:lstStyle>
            <a:lvl1pPr marL="0" indent="0">
              <a:lnSpc>
                <a:spcPts val="5150"/>
              </a:lnSpc>
              <a:buNone/>
              <a:defRPr sz="3600" b="0" i="0">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27" name="Text Placeholder 4">
            <a:extLst>
              <a:ext uri="{FF2B5EF4-FFF2-40B4-BE49-F238E27FC236}">
                <a16:creationId xmlns:a16="http://schemas.microsoft.com/office/drawing/2014/main" id="{B8F19075-ADA4-78AB-8ABB-638B0E1401CB}"/>
              </a:ext>
            </a:extLst>
          </p:cNvPr>
          <p:cNvSpPr>
            <a:spLocks noGrp="1"/>
          </p:cNvSpPr>
          <p:nvPr>
            <p:ph type="body" sz="quarter" idx="41" hasCustomPrompt="1"/>
          </p:nvPr>
        </p:nvSpPr>
        <p:spPr>
          <a:xfrm>
            <a:off x="9079865" y="6578339"/>
            <a:ext cx="6217920" cy="5862017"/>
          </a:xfrm>
        </p:spPr>
        <p:txBody>
          <a:bodyPr anchor="t" anchorCtr="0"/>
          <a:lstStyle>
            <a:lvl1pPr marL="0" indent="0">
              <a:lnSpc>
                <a:spcPts val="5150"/>
              </a:lnSpc>
              <a:buNone/>
              <a:defRPr sz="3600" b="0" i="0">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6" name="Text Placeholder 4">
            <a:extLst>
              <a:ext uri="{FF2B5EF4-FFF2-40B4-BE49-F238E27FC236}">
                <a16:creationId xmlns:a16="http://schemas.microsoft.com/office/drawing/2014/main" id="{AB2C748B-5093-BCF0-6D52-4457903DBBAC}"/>
              </a:ext>
            </a:extLst>
          </p:cNvPr>
          <p:cNvSpPr>
            <a:spLocks noGrp="1"/>
          </p:cNvSpPr>
          <p:nvPr>
            <p:ph type="body" sz="quarter" idx="42" hasCustomPrompt="1"/>
          </p:nvPr>
        </p:nvSpPr>
        <p:spPr>
          <a:xfrm>
            <a:off x="16756309" y="5701418"/>
            <a:ext cx="6217920" cy="810683"/>
          </a:xfrm>
        </p:spPr>
        <p:txBody>
          <a:bodyPr anchor="b"/>
          <a:lstStyle>
            <a:lvl1pPr marL="0" indent="0">
              <a:lnSpc>
                <a:spcPts val="5760"/>
              </a:lnSpc>
              <a:buNone/>
              <a:defRPr sz="4600" b="0" i="0">
                <a:solidFill>
                  <a:schemeClr val="accent4"/>
                </a:solidFill>
                <a:latin typeface="Outfit Medium" pitchFamily="2" charset="0"/>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7" name="Text Placeholder 4">
            <a:extLst>
              <a:ext uri="{FF2B5EF4-FFF2-40B4-BE49-F238E27FC236}">
                <a16:creationId xmlns:a16="http://schemas.microsoft.com/office/drawing/2014/main" id="{437C4361-A191-A9A9-261C-273EB8B180D0}"/>
              </a:ext>
            </a:extLst>
          </p:cNvPr>
          <p:cNvSpPr>
            <a:spLocks noGrp="1"/>
          </p:cNvSpPr>
          <p:nvPr>
            <p:ph type="body" sz="quarter" idx="43" hasCustomPrompt="1"/>
          </p:nvPr>
        </p:nvSpPr>
        <p:spPr>
          <a:xfrm>
            <a:off x="16756309" y="6578339"/>
            <a:ext cx="6217920" cy="5862017"/>
          </a:xfrm>
        </p:spPr>
        <p:txBody>
          <a:bodyPr anchor="t" anchorCtr="0"/>
          <a:lstStyle>
            <a:lvl1pPr marL="0" indent="0">
              <a:lnSpc>
                <a:spcPts val="5150"/>
              </a:lnSpc>
              <a:buNone/>
              <a:defRPr sz="3600" b="0" i="0">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Tree>
    <p:extLst>
      <p:ext uri="{BB962C8B-B14F-4D97-AF65-F5344CB8AC3E}">
        <p14:creationId xmlns:p14="http://schemas.microsoft.com/office/powerpoint/2010/main" val="21031905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2" name="Title 1"/>
          <p:cNvSpPr>
            <a:spLocks noGrp="1"/>
          </p:cNvSpPr>
          <p:nvPr>
            <p:ph type="title"/>
          </p:nvPr>
        </p:nvSpPr>
        <p:spPr>
          <a:xfrm>
            <a:off x="722376" y="713232"/>
            <a:ext cx="22905222" cy="1544376"/>
          </a:xfrm>
        </p:spPr>
        <p:txBody>
          <a:bodyPr/>
          <a:lstStyle>
            <a:lvl1pPr>
              <a:defRPr>
                <a:solidFill>
                  <a:schemeClr val="accent4"/>
                </a:solidFill>
              </a:defRPr>
            </a:lvl1pPr>
          </a:lstStyle>
          <a:p>
            <a:r>
              <a:rPr lang="en-US"/>
              <a:t>Click to edit Master title style</a:t>
            </a:r>
          </a:p>
        </p:txBody>
      </p:sp>
      <p:sp>
        <p:nvSpPr>
          <p:cNvPr id="3" name="Text Placeholder 2"/>
          <p:cNvSpPr>
            <a:spLocks noGrp="1"/>
          </p:cNvSpPr>
          <p:nvPr>
            <p:ph type="body" idx="1" hasCustomPrompt="1"/>
          </p:nvPr>
        </p:nvSpPr>
        <p:spPr>
          <a:xfrm>
            <a:off x="1481020" y="7465320"/>
            <a:ext cx="6217920" cy="810683"/>
          </a:xfrm>
        </p:spPr>
        <p:txBody>
          <a:bodyPr anchor="b"/>
          <a:lstStyle>
            <a:lvl1pPr marL="0" indent="0">
              <a:lnSpc>
                <a:spcPts val="5760"/>
              </a:lnSpc>
              <a:buNone/>
              <a:defRPr sz="4600" b="0" i="0">
                <a:solidFill>
                  <a:schemeClr val="accent4"/>
                </a:solidFill>
                <a:latin typeface="Outfit Medium" pitchFamily="2" charset="0"/>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5" name="Text Placeholder 4"/>
          <p:cNvSpPr>
            <a:spLocks noGrp="1"/>
          </p:cNvSpPr>
          <p:nvPr>
            <p:ph type="body" sz="quarter" idx="3" hasCustomPrompt="1"/>
          </p:nvPr>
        </p:nvSpPr>
        <p:spPr>
          <a:xfrm>
            <a:off x="9079865" y="7465320"/>
            <a:ext cx="6217920" cy="810683"/>
          </a:xfrm>
        </p:spPr>
        <p:txBody>
          <a:bodyPr anchor="b"/>
          <a:lstStyle>
            <a:lvl1pPr marL="0" indent="0">
              <a:lnSpc>
                <a:spcPts val="5760"/>
              </a:lnSpc>
              <a:buNone/>
              <a:defRPr sz="4600" b="0" i="0">
                <a:solidFill>
                  <a:schemeClr val="accent4"/>
                </a:solidFill>
                <a:latin typeface="Outfit Medium" pitchFamily="2" charset="0"/>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EC8D00-0A73-44DE-A0DB-A53972AE5CF1}" type="slidenum">
              <a:rPr lang="en-US" smtClean="0"/>
              <a:t>‹#›</a:t>
            </a:fld>
            <a:endParaRPr lang="en-US"/>
          </a:p>
        </p:txBody>
      </p:sp>
      <p:sp>
        <p:nvSpPr>
          <p:cNvPr id="26" name="Text Placeholder 4">
            <a:extLst>
              <a:ext uri="{FF2B5EF4-FFF2-40B4-BE49-F238E27FC236}">
                <a16:creationId xmlns:a16="http://schemas.microsoft.com/office/drawing/2014/main" id="{A7C877EA-F3CE-4532-4C0E-16CCB5BB900A}"/>
              </a:ext>
            </a:extLst>
          </p:cNvPr>
          <p:cNvSpPr>
            <a:spLocks noGrp="1"/>
          </p:cNvSpPr>
          <p:nvPr>
            <p:ph type="body" sz="quarter" idx="40" hasCustomPrompt="1"/>
          </p:nvPr>
        </p:nvSpPr>
        <p:spPr>
          <a:xfrm>
            <a:off x="1481020" y="8342489"/>
            <a:ext cx="6217920" cy="4097867"/>
          </a:xfrm>
        </p:spPr>
        <p:txBody>
          <a:bodyPr anchor="t" anchorCtr="0"/>
          <a:lstStyle>
            <a:lvl1pPr marL="0" indent="0">
              <a:lnSpc>
                <a:spcPts val="5150"/>
              </a:lnSpc>
              <a:buNone/>
              <a:defRPr sz="3600" b="0" i="0">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27" name="Text Placeholder 4">
            <a:extLst>
              <a:ext uri="{FF2B5EF4-FFF2-40B4-BE49-F238E27FC236}">
                <a16:creationId xmlns:a16="http://schemas.microsoft.com/office/drawing/2014/main" id="{B8F19075-ADA4-78AB-8ABB-638B0E1401CB}"/>
              </a:ext>
            </a:extLst>
          </p:cNvPr>
          <p:cNvSpPr>
            <a:spLocks noGrp="1"/>
          </p:cNvSpPr>
          <p:nvPr>
            <p:ph type="body" sz="quarter" idx="41" hasCustomPrompt="1"/>
          </p:nvPr>
        </p:nvSpPr>
        <p:spPr>
          <a:xfrm>
            <a:off x="9079865" y="8342489"/>
            <a:ext cx="6217920" cy="4097867"/>
          </a:xfrm>
        </p:spPr>
        <p:txBody>
          <a:bodyPr anchor="t" anchorCtr="0"/>
          <a:lstStyle>
            <a:lvl1pPr marL="0" indent="0">
              <a:lnSpc>
                <a:spcPts val="5150"/>
              </a:lnSpc>
              <a:buNone/>
              <a:defRPr sz="3600" b="0" i="0">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6" name="Text Placeholder 4">
            <a:extLst>
              <a:ext uri="{FF2B5EF4-FFF2-40B4-BE49-F238E27FC236}">
                <a16:creationId xmlns:a16="http://schemas.microsoft.com/office/drawing/2014/main" id="{AB2C748B-5093-BCF0-6D52-4457903DBBAC}"/>
              </a:ext>
            </a:extLst>
          </p:cNvPr>
          <p:cNvSpPr>
            <a:spLocks noGrp="1"/>
          </p:cNvSpPr>
          <p:nvPr>
            <p:ph type="body" sz="quarter" idx="42" hasCustomPrompt="1"/>
          </p:nvPr>
        </p:nvSpPr>
        <p:spPr>
          <a:xfrm>
            <a:off x="16756309" y="7465320"/>
            <a:ext cx="6217920" cy="810683"/>
          </a:xfrm>
        </p:spPr>
        <p:txBody>
          <a:bodyPr anchor="b"/>
          <a:lstStyle>
            <a:lvl1pPr marL="0" indent="0">
              <a:lnSpc>
                <a:spcPts val="5760"/>
              </a:lnSpc>
              <a:buNone/>
              <a:defRPr sz="4600" b="0" i="0">
                <a:solidFill>
                  <a:schemeClr val="accent4"/>
                </a:solidFill>
                <a:latin typeface="Outfit Medium" pitchFamily="2" charset="0"/>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7" name="Text Placeholder 4">
            <a:extLst>
              <a:ext uri="{FF2B5EF4-FFF2-40B4-BE49-F238E27FC236}">
                <a16:creationId xmlns:a16="http://schemas.microsoft.com/office/drawing/2014/main" id="{437C4361-A191-A9A9-261C-273EB8B180D0}"/>
              </a:ext>
            </a:extLst>
          </p:cNvPr>
          <p:cNvSpPr>
            <a:spLocks noGrp="1"/>
          </p:cNvSpPr>
          <p:nvPr>
            <p:ph type="body" sz="quarter" idx="43" hasCustomPrompt="1"/>
          </p:nvPr>
        </p:nvSpPr>
        <p:spPr>
          <a:xfrm>
            <a:off x="16756309" y="8342489"/>
            <a:ext cx="6217920" cy="4097867"/>
          </a:xfrm>
        </p:spPr>
        <p:txBody>
          <a:bodyPr anchor="t" anchorCtr="0"/>
          <a:lstStyle>
            <a:lvl1pPr marL="0" indent="0">
              <a:lnSpc>
                <a:spcPts val="5150"/>
              </a:lnSpc>
              <a:buNone/>
              <a:defRPr sz="3600" b="0" i="0">
                <a:latin typeface="+mn-lt"/>
              </a:defRPr>
            </a:lvl1pPr>
            <a:lvl2pPr marL="914171" indent="0">
              <a:buNone/>
              <a:defRPr sz="3999" b="1"/>
            </a:lvl2pPr>
            <a:lvl3pPr marL="1828343" indent="0">
              <a:buNone/>
              <a:defRPr sz="3599" b="1"/>
            </a:lvl3pPr>
            <a:lvl4pPr marL="2742514" indent="0">
              <a:buNone/>
              <a:defRPr sz="3199" b="1"/>
            </a:lvl4pPr>
            <a:lvl5pPr marL="3656686" indent="0">
              <a:buNone/>
              <a:defRPr sz="3199" b="1"/>
            </a:lvl5pPr>
            <a:lvl6pPr marL="4570857" indent="0">
              <a:buNone/>
              <a:defRPr sz="3199" b="1"/>
            </a:lvl6pPr>
            <a:lvl7pPr marL="5485028" indent="0">
              <a:buNone/>
              <a:defRPr sz="3199" b="1"/>
            </a:lvl7pPr>
            <a:lvl8pPr marL="6399200" indent="0">
              <a:buNone/>
              <a:defRPr sz="3199" b="1"/>
            </a:lvl8pPr>
            <a:lvl9pPr marL="7313371" indent="0">
              <a:buNone/>
              <a:defRPr sz="3199" b="1"/>
            </a:lvl9pPr>
          </a:lstStyle>
          <a:p>
            <a:pPr lvl="0"/>
            <a:r>
              <a:rPr lang="en-US"/>
              <a:t>Click to edit text</a:t>
            </a:r>
          </a:p>
        </p:txBody>
      </p:sp>
      <p:sp>
        <p:nvSpPr>
          <p:cNvPr id="22" name="Picture Placeholder 21">
            <a:extLst>
              <a:ext uri="{FF2B5EF4-FFF2-40B4-BE49-F238E27FC236}">
                <a16:creationId xmlns:a16="http://schemas.microsoft.com/office/drawing/2014/main" id="{45BC152E-6B4A-5490-B761-5F6775AEC3E5}"/>
              </a:ext>
            </a:extLst>
          </p:cNvPr>
          <p:cNvSpPr>
            <a:spLocks noGrp="1"/>
          </p:cNvSpPr>
          <p:nvPr>
            <p:ph type="pic" sz="quarter" idx="44"/>
          </p:nvPr>
        </p:nvSpPr>
        <p:spPr>
          <a:xfrm>
            <a:off x="1524000" y="2476501"/>
            <a:ext cx="6096000" cy="4780281"/>
          </a:xfrm>
          <a:custGeom>
            <a:avLst/>
            <a:gdLst>
              <a:gd name="connsiteX0" fmla="*/ 685800 w 6096000"/>
              <a:gd name="connsiteY0" fmla="*/ 0 h 4780281"/>
              <a:gd name="connsiteX1" fmla="*/ 5410200 w 6096000"/>
              <a:gd name="connsiteY1" fmla="*/ 0 h 4780281"/>
              <a:gd name="connsiteX2" fmla="*/ 6096000 w 6096000"/>
              <a:gd name="connsiteY2" fmla="*/ 685800 h 4780281"/>
              <a:gd name="connsiteX3" fmla="*/ 6096000 w 6096000"/>
              <a:gd name="connsiteY3" fmla="*/ 4094480 h 4780281"/>
              <a:gd name="connsiteX4" fmla="*/ 5410200 w 6096000"/>
              <a:gd name="connsiteY4" fmla="*/ 4780281 h 4780281"/>
              <a:gd name="connsiteX5" fmla="*/ 685800 w 6096000"/>
              <a:gd name="connsiteY5" fmla="*/ 4780281 h 4780281"/>
              <a:gd name="connsiteX6" fmla="*/ 0 w 6096000"/>
              <a:gd name="connsiteY6" fmla="*/ 4094480 h 4780281"/>
              <a:gd name="connsiteX7" fmla="*/ 0 w 6096000"/>
              <a:gd name="connsiteY7" fmla="*/ 685800 h 4780281"/>
              <a:gd name="connsiteX8" fmla="*/ 685800 w 6096000"/>
              <a:gd name="connsiteY8" fmla="*/ 0 h 4780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4780281">
                <a:moveTo>
                  <a:pt x="685800" y="0"/>
                </a:moveTo>
                <a:lnTo>
                  <a:pt x="5410200" y="0"/>
                </a:lnTo>
                <a:cubicBezTo>
                  <a:pt x="5788660" y="0"/>
                  <a:pt x="6096000" y="307340"/>
                  <a:pt x="6096000" y="685800"/>
                </a:cubicBezTo>
                <a:lnTo>
                  <a:pt x="6096000" y="4094480"/>
                </a:lnTo>
                <a:cubicBezTo>
                  <a:pt x="6096000" y="4472940"/>
                  <a:pt x="5788660" y="4780281"/>
                  <a:pt x="5410200" y="4780281"/>
                </a:cubicBezTo>
                <a:lnTo>
                  <a:pt x="685800" y="4780281"/>
                </a:lnTo>
                <a:cubicBezTo>
                  <a:pt x="307340" y="4780281"/>
                  <a:pt x="0" y="4472940"/>
                  <a:pt x="0" y="4094480"/>
                </a:cubicBezTo>
                <a:lnTo>
                  <a:pt x="0" y="685800"/>
                </a:lnTo>
                <a:cubicBezTo>
                  <a:pt x="0" y="307340"/>
                  <a:pt x="307340" y="0"/>
                  <a:pt x="685800" y="0"/>
                </a:cubicBezTo>
                <a:close/>
              </a:path>
            </a:pathLst>
          </a:custGeom>
          <a:solidFill>
            <a:schemeClr val="bg1">
              <a:lumMod val="85000"/>
            </a:schemeClr>
          </a:solidFill>
        </p:spPr>
        <p:txBody>
          <a:bodyPr wrap="square">
            <a:noAutofit/>
          </a:bodyPr>
          <a:lstStyle/>
          <a:p>
            <a:r>
              <a:rPr lang="en-US"/>
              <a:t>Click icon to add picture</a:t>
            </a:r>
          </a:p>
        </p:txBody>
      </p:sp>
      <p:sp>
        <p:nvSpPr>
          <p:cNvPr id="23" name="Picture Placeholder 22">
            <a:extLst>
              <a:ext uri="{FF2B5EF4-FFF2-40B4-BE49-F238E27FC236}">
                <a16:creationId xmlns:a16="http://schemas.microsoft.com/office/drawing/2014/main" id="{4C857238-08B9-0BF8-378B-3B6A86CCE72E}"/>
              </a:ext>
            </a:extLst>
          </p:cNvPr>
          <p:cNvSpPr>
            <a:spLocks noGrp="1"/>
          </p:cNvSpPr>
          <p:nvPr>
            <p:ph type="pic" sz="quarter" idx="45"/>
          </p:nvPr>
        </p:nvSpPr>
        <p:spPr>
          <a:xfrm>
            <a:off x="9144000" y="2476501"/>
            <a:ext cx="6096000" cy="4780281"/>
          </a:xfrm>
          <a:custGeom>
            <a:avLst/>
            <a:gdLst>
              <a:gd name="connsiteX0" fmla="*/ 685800 w 6096000"/>
              <a:gd name="connsiteY0" fmla="*/ 0 h 4780281"/>
              <a:gd name="connsiteX1" fmla="*/ 5410200 w 6096000"/>
              <a:gd name="connsiteY1" fmla="*/ 0 h 4780281"/>
              <a:gd name="connsiteX2" fmla="*/ 6096000 w 6096000"/>
              <a:gd name="connsiteY2" fmla="*/ 685800 h 4780281"/>
              <a:gd name="connsiteX3" fmla="*/ 6096000 w 6096000"/>
              <a:gd name="connsiteY3" fmla="*/ 4094480 h 4780281"/>
              <a:gd name="connsiteX4" fmla="*/ 5410200 w 6096000"/>
              <a:gd name="connsiteY4" fmla="*/ 4780281 h 4780281"/>
              <a:gd name="connsiteX5" fmla="*/ 685800 w 6096000"/>
              <a:gd name="connsiteY5" fmla="*/ 4780281 h 4780281"/>
              <a:gd name="connsiteX6" fmla="*/ 0 w 6096000"/>
              <a:gd name="connsiteY6" fmla="*/ 4094480 h 4780281"/>
              <a:gd name="connsiteX7" fmla="*/ 0 w 6096000"/>
              <a:gd name="connsiteY7" fmla="*/ 685800 h 4780281"/>
              <a:gd name="connsiteX8" fmla="*/ 685800 w 6096000"/>
              <a:gd name="connsiteY8" fmla="*/ 0 h 4780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4780281">
                <a:moveTo>
                  <a:pt x="685800" y="0"/>
                </a:moveTo>
                <a:lnTo>
                  <a:pt x="5410200" y="0"/>
                </a:lnTo>
                <a:cubicBezTo>
                  <a:pt x="5788660" y="0"/>
                  <a:pt x="6096000" y="307340"/>
                  <a:pt x="6096000" y="685800"/>
                </a:cubicBezTo>
                <a:lnTo>
                  <a:pt x="6096000" y="4094480"/>
                </a:lnTo>
                <a:cubicBezTo>
                  <a:pt x="6096000" y="4472940"/>
                  <a:pt x="5788660" y="4780281"/>
                  <a:pt x="5410200" y="4780281"/>
                </a:cubicBezTo>
                <a:lnTo>
                  <a:pt x="685800" y="4780281"/>
                </a:lnTo>
                <a:cubicBezTo>
                  <a:pt x="307340" y="4780281"/>
                  <a:pt x="0" y="4472940"/>
                  <a:pt x="0" y="4094480"/>
                </a:cubicBezTo>
                <a:lnTo>
                  <a:pt x="0" y="685800"/>
                </a:lnTo>
                <a:cubicBezTo>
                  <a:pt x="0" y="307340"/>
                  <a:pt x="307340" y="0"/>
                  <a:pt x="685800" y="0"/>
                </a:cubicBezTo>
                <a:close/>
              </a:path>
            </a:pathLst>
          </a:custGeom>
          <a:solidFill>
            <a:schemeClr val="bg1">
              <a:lumMod val="85000"/>
            </a:schemeClr>
          </a:solidFill>
        </p:spPr>
        <p:txBody>
          <a:bodyPr wrap="square">
            <a:noAutofit/>
          </a:bodyPr>
          <a:lstStyle/>
          <a:p>
            <a:r>
              <a:rPr lang="en-US"/>
              <a:t>Click icon to add picture</a:t>
            </a:r>
          </a:p>
        </p:txBody>
      </p:sp>
      <p:sp>
        <p:nvSpPr>
          <p:cNvPr id="24" name="Picture Placeholder 23">
            <a:extLst>
              <a:ext uri="{FF2B5EF4-FFF2-40B4-BE49-F238E27FC236}">
                <a16:creationId xmlns:a16="http://schemas.microsoft.com/office/drawing/2014/main" id="{A87281C8-60B0-E06F-C583-07B50B888229}"/>
              </a:ext>
            </a:extLst>
          </p:cNvPr>
          <p:cNvSpPr>
            <a:spLocks noGrp="1"/>
          </p:cNvSpPr>
          <p:nvPr>
            <p:ph type="pic" sz="quarter" idx="46"/>
          </p:nvPr>
        </p:nvSpPr>
        <p:spPr>
          <a:xfrm>
            <a:off x="16764000" y="2476501"/>
            <a:ext cx="6096000" cy="4780281"/>
          </a:xfrm>
          <a:custGeom>
            <a:avLst/>
            <a:gdLst>
              <a:gd name="connsiteX0" fmla="*/ 685800 w 6096000"/>
              <a:gd name="connsiteY0" fmla="*/ 0 h 4780281"/>
              <a:gd name="connsiteX1" fmla="*/ 5410200 w 6096000"/>
              <a:gd name="connsiteY1" fmla="*/ 0 h 4780281"/>
              <a:gd name="connsiteX2" fmla="*/ 6096000 w 6096000"/>
              <a:gd name="connsiteY2" fmla="*/ 685800 h 4780281"/>
              <a:gd name="connsiteX3" fmla="*/ 6096000 w 6096000"/>
              <a:gd name="connsiteY3" fmla="*/ 4094480 h 4780281"/>
              <a:gd name="connsiteX4" fmla="*/ 5410200 w 6096000"/>
              <a:gd name="connsiteY4" fmla="*/ 4780281 h 4780281"/>
              <a:gd name="connsiteX5" fmla="*/ 685800 w 6096000"/>
              <a:gd name="connsiteY5" fmla="*/ 4780281 h 4780281"/>
              <a:gd name="connsiteX6" fmla="*/ 0 w 6096000"/>
              <a:gd name="connsiteY6" fmla="*/ 4094480 h 4780281"/>
              <a:gd name="connsiteX7" fmla="*/ 0 w 6096000"/>
              <a:gd name="connsiteY7" fmla="*/ 685800 h 4780281"/>
              <a:gd name="connsiteX8" fmla="*/ 685800 w 6096000"/>
              <a:gd name="connsiteY8" fmla="*/ 0 h 4780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4780281">
                <a:moveTo>
                  <a:pt x="685800" y="0"/>
                </a:moveTo>
                <a:lnTo>
                  <a:pt x="5410200" y="0"/>
                </a:lnTo>
                <a:cubicBezTo>
                  <a:pt x="5788660" y="0"/>
                  <a:pt x="6096000" y="307340"/>
                  <a:pt x="6096000" y="685800"/>
                </a:cubicBezTo>
                <a:lnTo>
                  <a:pt x="6096000" y="4094480"/>
                </a:lnTo>
                <a:cubicBezTo>
                  <a:pt x="6096000" y="4472940"/>
                  <a:pt x="5788660" y="4780281"/>
                  <a:pt x="5410200" y="4780281"/>
                </a:cubicBezTo>
                <a:lnTo>
                  <a:pt x="685800" y="4780281"/>
                </a:lnTo>
                <a:cubicBezTo>
                  <a:pt x="307340" y="4780281"/>
                  <a:pt x="0" y="4472940"/>
                  <a:pt x="0" y="4094480"/>
                </a:cubicBezTo>
                <a:lnTo>
                  <a:pt x="0" y="685800"/>
                </a:lnTo>
                <a:cubicBezTo>
                  <a:pt x="0" y="307340"/>
                  <a:pt x="307340" y="0"/>
                  <a:pt x="685800" y="0"/>
                </a:cubicBezTo>
                <a:close/>
              </a:path>
            </a:pathLst>
          </a:custGeom>
          <a:solidFill>
            <a:schemeClr val="bg1">
              <a:lumMod val="85000"/>
            </a:schemeClr>
          </a:solidFill>
        </p:spPr>
        <p:txBody>
          <a:bodyPr wrap="square">
            <a:noAutofit/>
          </a:bodyPr>
          <a:lstStyle/>
          <a:p>
            <a:r>
              <a:rPr lang="en-US"/>
              <a:t>Click icon to add picture</a:t>
            </a:r>
          </a:p>
        </p:txBody>
      </p:sp>
    </p:spTree>
    <p:extLst>
      <p:ext uri="{BB962C8B-B14F-4D97-AF65-F5344CB8AC3E}">
        <p14:creationId xmlns:p14="http://schemas.microsoft.com/office/powerpoint/2010/main" val="9332017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EC8D00-0A73-44DE-A0DB-A53972AE5CF1}" type="slidenum">
              <a:rPr lang="en-US" smtClean="0"/>
              <a:t>‹#›</a:t>
            </a:fld>
            <a:endParaRPr lang="en-US"/>
          </a:p>
        </p:txBody>
      </p:sp>
    </p:spTree>
    <p:extLst>
      <p:ext uri="{BB962C8B-B14F-4D97-AF65-F5344CB8AC3E}">
        <p14:creationId xmlns:p14="http://schemas.microsoft.com/office/powerpoint/2010/main" val="18371968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EC8D00-0A73-44DE-A0DB-A53972AE5CF1}" type="slidenum">
              <a:rPr lang="en-US" smtClean="0"/>
              <a:t>‹#›</a:t>
            </a:fld>
            <a:endParaRPr lang="en-US"/>
          </a:p>
        </p:txBody>
      </p:sp>
    </p:spTree>
    <p:extLst>
      <p:ext uri="{BB962C8B-B14F-4D97-AF65-F5344CB8AC3E}">
        <p14:creationId xmlns:p14="http://schemas.microsoft.com/office/powerpoint/2010/main" val="26874971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blank" preserve="1">
  <p:cSld name="1_Thank You">
    <p:bg>
      <p:bgPr>
        <a:solidFill>
          <a:schemeClr val="accent4"/>
        </a:solidFill>
        <a:effectLst/>
      </p:bgPr>
    </p:bg>
    <p:spTree>
      <p:nvGrpSpPr>
        <p:cNvPr id="1" name=""/>
        <p:cNvGrpSpPr/>
        <p:nvPr/>
      </p:nvGrpSpPr>
      <p:grpSpPr>
        <a:xfrm>
          <a:off x="0" y="0"/>
          <a:ext cx="0" cy="0"/>
          <a:chOff x="0" y="0"/>
          <a:chExt cx="0" cy="0"/>
        </a:xfrm>
      </p:grpSpPr>
      <p:sp>
        <p:nvSpPr>
          <p:cNvPr id="24" name="Freeform 23">
            <a:extLst>
              <a:ext uri="{FF2B5EF4-FFF2-40B4-BE49-F238E27FC236}">
                <a16:creationId xmlns:a16="http://schemas.microsoft.com/office/drawing/2014/main" id="{2F63C062-6A06-6C8E-E00A-6CF3A024EA2A}"/>
              </a:ext>
            </a:extLst>
          </p:cNvPr>
          <p:cNvSpPr/>
          <p:nvPr/>
        </p:nvSpPr>
        <p:spPr>
          <a:xfrm>
            <a:off x="1524000" y="761999"/>
            <a:ext cx="1475829" cy="1724660"/>
          </a:xfrm>
          <a:custGeom>
            <a:avLst/>
            <a:gdLst>
              <a:gd name="connsiteX0" fmla="*/ 339090 w 1475829"/>
              <a:gd name="connsiteY0" fmla="*/ 497839 h 1724660"/>
              <a:gd name="connsiteX1" fmla="*/ 417830 w 1475829"/>
              <a:gd name="connsiteY1" fmla="*/ 497839 h 1724660"/>
              <a:gd name="connsiteX2" fmla="*/ 622300 w 1475829"/>
              <a:gd name="connsiteY2" fmla="*/ 689609 h 1724660"/>
              <a:gd name="connsiteX3" fmla="*/ 563880 w 1475829"/>
              <a:gd name="connsiteY3" fmla="*/ 833119 h 1724660"/>
              <a:gd name="connsiteX4" fmla="*/ 420370 w 1475829"/>
              <a:gd name="connsiteY4" fmla="*/ 883919 h 1724660"/>
              <a:gd name="connsiteX5" fmla="*/ 386080 w 1475829"/>
              <a:gd name="connsiteY5" fmla="*/ 883919 h 1724660"/>
              <a:gd name="connsiteX6" fmla="*/ 386080 w 1475829"/>
              <a:gd name="connsiteY6" fmla="*/ 923289 h 1724660"/>
              <a:gd name="connsiteX7" fmla="*/ 386080 w 1475829"/>
              <a:gd name="connsiteY7" fmla="*/ 1031239 h 1724660"/>
              <a:gd name="connsiteX8" fmla="*/ 374650 w 1475829"/>
              <a:gd name="connsiteY8" fmla="*/ 1042669 h 1724660"/>
              <a:gd name="connsiteX9" fmla="*/ 341630 w 1475829"/>
              <a:gd name="connsiteY9" fmla="*/ 1042669 h 1724660"/>
              <a:gd name="connsiteX10" fmla="*/ 297180 w 1475829"/>
              <a:gd name="connsiteY10" fmla="*/ 998219 h 1724660"/>
              <a:gd name="connsiteX11" fmla="*/ 297180 w 1475829"/>
              <a:gd name="connsiteY11" fmla="*/ 924559 h 1724660"/>
              <a:gd name="connsiteX12" fmla="*/ 297180 w 1475829"/>
              <a:gd name="connsiteY12" fmla="*/ 674369 h 1724660"/>
              <a:gd name="connsiteX13" fmla="*/ 309880 w 1475829"/>
              <a:gd name="connsiteY13" fmla="*/ 662939 h 1724660"/>
              <a:gd name="connsiteX14" fmla="*/ 342900 w 1475829"/>
              <a:gd name="connsiteY14" fmla="*/ 662939 h 1724660"/>
              <a:gd name="connsiteX15" fmla="*/ 386080 w 1475829"/>
              <a:gd name="connsiteY15" fmla="*/ 707389 h 1724660"/>
              <a:gd name="connsiteX16" fmla="*/ 386080 w 1475829"/>
              <a:gd name="connsiteY16" fmla="*/ 797559 h 1724660"/>
              <a:gd name="connsiteX17" fmla="*/ 424180 w 1475829"/>
              <a:gd name="connsiteY17" fmla="*/ 797559 h 1724660"/>
              <a:gd name="connsiteX18" fmla="*/ 505460 w 1475829"/>
              <a:gd name="connsiteY18" fmla="*/ 769619 h 1724660"/>
              <a:gd name="connsiteX19" fmla="*/ 534670 w 1475829"/>
              <a:gd name="connsiteY19" fmla="*/ 689609 h 1724660"/>
              <a:gd name="connsiteX20" fmla="*/ 419100 w 1475829"/>
              <a:gd name="connsiteY20" fmla="*/ 586739 h 1724660"/>
              <a:gd name="connsiteX21" fmla="*/ 307340 w 1475829"/>
              <a:gd name="connsiteY21" fmla="*/ 586739 h 1724660"/>
              <a:gd name="connsiteX22" fmla="*/ 295910 w 1475829"/>
              <a:gd name="connsiteY22" fmla="*/ 575309 h 1724660"/>
              <a:gd name="connsiteX23" fmla="*/ 295910 w 1475829"/>
              <a:gd name="connsiteY23" fmla="*/ 542289 h 1724660"/>
              <a:gd name="connsiteX24" fmla="*/ 339090 w 1475829"/>
              <a:gd name="connsiteY24" fmla="*/ 497839 h 1724660"/>
              <a:gd name="connsiteX25" fmla="*/ 728980 w 1475829"/>
              <a:gd name="connsiteY25" fmla="*/ 496569 h 1724660"/>
              <a:gd name="connsiteX26" fmla="*/ 806450 w 1475829"/>
              <a:gd name="connsiteY26" fmla="*/ 496569 h 1724660"/>
              <a:gd name="connsiteX27" fmla="*/ 1010920 w 1475829"/>
              <a:gd name="connsiteY27" fmla="*/ 688339 h 1724660"/>
              <a:gd name="connsiteX28" fmla="*/ 814070 w 1475829"/>
              <a:gd name="connsiteY28" fmla="*/ 883919 h 1724660"/>
              <a:gd name="connsiteX29" fmla="*/ 777240 w 1475829"/>
              <a:gd name="connsiteY29" fmla="*/ 883919 h 1724660"/>
              <a:gd name="connsiteX30" fmla="*/ 777240 w 1475829"/>
              <a:gd name="connsiteY30" fmla="*/ 922019 h 1724660"/>
              <a:gd name="connsiteX31" fmla="*/ 777240 w 1475829"/>
              <a:gd name="connsiteY31" fmla="*/ 1029969 h 1724660"/>
              <a:gd name="connsiteX32" fmla="*/ 764540 w 1475829"/>
              <a:gd name="connsiteY32" fmla="*/ 1041399 h 1724660"/>
              <a:gd name="connsiteX33" fmla="*/ 732790 w 1475829"/>
              <a:gd name="connsiteY33" fmla="*/ 1041399 h 1724660"/>
              <a:gd name="connsiteX34" fmla="*/ 687070 w 1475829"/>
              <a:gd name="connsiteY34" fmla="*/ 994409 h 1724660"/>
              <a:gd name="connsiteX35" fmla="*/ 687070 w 1475829"/>
              <a:gd name="connsiteY35" fmla="*/ 796289 h 1724660"/>
              <a:gd name="connsiteX36" fmla="*/ 687070 w 1475829"/>
              <a:gd name="connsiteY36" fmla="*/ 671829 h 1724660"/>
              <a:gd name="connsiteX37" fmla="*/ 698500 w 1475829"/>
              <a:gd name="connsiteY37" fmla="*/ 660399 h 1724660"/>
              <a:gd name="connsiteX38" fmla="*/ 731520 w 1475829"/>
              <a:gd name="connsiteY38" fmla="*/ 660399 h 1724660"/>
              <a:gd name="connsiteX39" fmla="*/ 774700 w 1475829"/>
              <a:gd name="connsiteY39" fmla="*/ 704849 h 1724660"/>
              <a:gd name="connsiteX40" fmla="*/ 774700 w 1475829"/>
              <a:gd name="connsiteY40" fmla="*/ 795019 h 1724660"/>
              <a:gd name="connsiteX41" fmla="*/ 812800 w 1475829"/>
              <a:gd name="connsiteY41" fmla="*/ 795019 h 1724660"/>
              <a:gd name="connsiteX42" fmla="*/ 924560 w 1475829"/>
              <a:gd name="connsiteY42" fmla="*/ 688339 h 1724660"/>
              <a:gd name="connsiteX43" fmla="*/ 807720 w 1475829"/>
              <a:gd name="connsiteY43" fmla="*/ 585469 h 1724660"/>
              <a:gd name="connsiteX44" fmla="*/ 697230 w 1475829"/>
              <a:gd name="connsiteY44" fmla="*/ 585469 h 1724660"/>
              <a:gd name="connsiteX45" fmla="*/ 685800 w 1475829"/>
              <a:gd name="connsiteY45" fmla="*/ 574039 h 1724660"/>
              <a:gd name="connsiteX46" fmla="*/ 685800 w 1475829"/>
              <a:gd name="connsiteY46" fmla="*/ 541019 h 1724660"/>
              <a:gd name="connsiteX47" fmla="*/ 728980 w 1475829"/>
              <a:gd name="connsiteY47" fmla="*/ 496569 h 1724660"/>
              <a:gd name="connsiteX48" fmla="*/ 740410 w 1475829"/>
              <a:gd name="connsiteY48" fmla="*/ 0 h 1724660"/>
              <a:gd name="connsiteX49" fmla="*/ 1475740 w 1475829"/>
              <a:gd name="connsiteY49" fmla="*/ 670560 h 1724660"/>
              <a:gd name="connsiteX50" fmla="*/ 1475740 w 1475829"/>
              <a:gd name="connsiteY50" fmla="*/ 674370 h 1724660"/>
              <a:gd name="connsiteX51" fmla="*/ 1379220 w 1475829"/>
              <a:gd name="connsiteY51" fmla="*/ 1000760 h 1724660"/>
              <a:gd name="connsiteX52" fmla="*/ 1360170 w 1475829"/>
              <a:gd name="connsiteY52" fmla="*/ 1029970 h 1724660"/>
              <a:gd name="connsiteX53" fmla="*/ 1350010 w 1475829"/>
              <a:gd name="connsiteY53" fmla="*/ 1037590 h 1724660"/>
              <a:gd name="connsiteX54" fmla="*/ 1333500 w 1475829"/>
              <a:gd name="connsiteY54" fmla="*/ 1041400 h 1724660"/>
              <a:gd name="connsiteX55" fmla="*/ 1083310 w 1475829"/>
              <a:gd name="connsiteY55" fmla="*/ 1041400 h 1724660"/>
              <a:gd name="connsiteX56" fmla="*/ 1071880 w 1475829"/>
              <a:gd name="connsiteY56" fmla="*/ 1029970 h 1724660"/>
              <a:gd name="connsiteX57" fmla="*/ 1071880 w 1475829"/>
              <a:gd name="connsiteY57" fmla="*/ 519430 h 1724660"/>
              <a:gd name="connsiteX58" fmla="*/ 1083310 w 1475829"/>
              <a:gd name="connsiteY58" fmla="*/ 508000 h 1724660"/>
              <a:gd name="connsiteX59" fmla="*/ 1125220 w 1475829"/>
              <a:gd name="connsiteY59" fmla="*/ 508000 h 1724660"/>
              <a:gd name="connsiteX60" fmla="*/ 1159510 w 1475829"/>
              <a:gd name="connsiteY60" fmla="*/ 542290 h 1724660"/>
              <a:gd name="connsiteX61" fmla="*/ 1159510 w 1475829"/>
              <a:gd name="connsiteY61" fmla="*/ 951230 h 1724660"/>
              <a:gd name="connsiteX62" fmla="*/ 1314450 w 1475829"/>
              <a:gd name="connsiteY62" fmla="*/ 951230 h 1724660"/>
              <a:gd name="connsiteX63" fmla="*/ 1325880 w 1475829"/>
              <a:gd name="connsiteY63" fmla="*/ 934720 h 1724660"/>
              <a:gd name="connsiteX64" fmla="*/ 1327150 w 1475829"/>
              <a:gd name="connsiteY64" fmla="*/ 933450 h 1724660"/>
              <a:gd name="connsiteX65" fmla="*/ 1371600 w 1475829"/>
              <a:gd name="connsiteY65" fmla="*/ 826770 h 1724660"/>
              <a:gd name="connsiteX66" fmla="*/ 1374140 w 1475829"/>
              <a:gd name="connsiteY66" fmla="*/ 822960 h 1724660"/>
              <a:gd name="connsiteX67" fmla="*/ 1377950 w 1475829"/>
              <a:gd name="connsiteY67" fmla="*/ 810260 h 1724660"/>
              <a:gd name="connsiteX68" fmla="*/ 1383030 w 1475829"/>
              <a:gd name="connsiteY68" fmla="*/ 792480 h 1724660"/>
              <a:gd name="connsiteX69" fmla="*/ 1386840 w 1475829"/>
              <a:gd name="connsiteY69" fmla="*/ 768350 h 1724660"/>
              <a:gd name="connsiteX70" fmla="*/ 1398270 w 1475829"/>
              <a:gd name="connsiteY70" fmla="*/ 669290 h 1724660"/>
              <a:gd name="connsiteX71" fmla="*/ 739140 w 1475829"/>
              <a:gd name="connsiteY71" fmla="*/ 82550 h 1724660"/>
              <a:gd name="connsiteX72" fmla="*/ 81280 w 1475829"/>
              <a:gd name="connsiteY72" fmla="*/ 669290 h 1724660"/>
              <a:gd name="connsiteX73" fmla="*/ 91440 w 1475829"/>
              <a:gd name="connsiteY73" fmla="*/ 770890 h 1724660"/>
              <a:gd name="connsiteX74" fmla="*/ 91440 w 1475829"/>
              <a:gd name="connsiteY74" fmla="*/ 774700 h 1724660"/>
              <a:gd name="connsiteX75" fmla="*/ 118110 w 1475829"/>
              <a:gd name="connsiteY75" fmla="*/ 867410 h 1724660"/>
              <a:gd name="connsiteX76" fmla="*/ 132080 w 1475829"/>
              <a:gd name="connsiteY76" fmla="*/ 896620 h 1724660"/>
              <a:gd name="connsiteX77" fmla="*/ 171450 w 1475829"/>
              <a:gd name="connsiteY77" fmla="*/ 965200 h 1724660"/>
              <a:gd name="connsiteX78" fmla="*/ 492760 w 1475829"/>
              <a:gd name="connsiteY78" fmla="*/ 1334770 h 1724660"/>
              <a:gd name="connsiteX79" fmla="*/ 585470 w 1475829"/>
              <a:gd name="connsiteY79" fmla="*/ 1435100 h 1724660"/>
              <a:gd name="connsiteX80" fmla="*/ 725170 w 1475829"/>
              <a:gd name="connsiteY80" fmla="*/ 1593850 h 1724660"/>
              <a:gd name="connsiteX81" fmla="*/ 746760 w 1475829"/>
              <a:gd name="connsiteY81" fmla="*/ 1593850 h 1724660"/>
              <a:gd name="connsiteX82" fmla="*/ 867410 w 1475829"/>
              <a:gd name="connsiteY82" fmla="*/ 1452880 h 1724660"/>
              <a:gd name="connsiteX83" fmla="*/ 1029970 w 1475829"/>
              <a:gd name="connsiteY83" fmla="*/ 1277620 h 1724660"/>
              <a:gd name="connsiteX84" fmla="*/ 1073150 w 1475829"/>
              <a:gd name="connsiteY84" fmla="*/ 1230630 h 1724660"/>
              <a:gd name="connsiteX85" fmla="*/ 1088390 w 1475829"/>
              <a:gd name="connsiteY85" fmla="*/ 1214120 h 1724660"/>
              <a:gd name="connsiteX86" fmla="*/ 1106170 w 1475829"/>
              <a:gd name="connsiteY86" fmla="*/ 1206500 h 1724660"/>
              <a:gd name="connsiteX87" fmla="*/ 1181100 w 1475829"/>
              <a:gd name="connsiteY87" fmla="*/ 1206500 h 1724660"/>
              <a:gd name="connsiteX88" fmla="*/ 1184910 w 1475829"/>
              <a:gd name="connsiteY88" fmla="*/ 1206500 h 1724660"/>
              <a:gd name="connsiteX89" fmla="*/ 1189990 w 1475829"/>
              <a:gd name="connsiteY89" fmla="*/ 1225550 h 1724660"/>
              <a:gd name="connsiteX90" fmla="*/ 1120140 w 1475829"/>
              <a:gd name="connsiteY90" fmla="*/ 1300480 h 1724660"/>
              <a:gd name="connsiteX91" fmla="*/ 1089660 w 1475829"/>
              <a:gd name="connsiteY91" fmla="*/ 1333500 h 1724660"/>
              <a:gd name="connsiteX92" fmla="*/ 894080 w 1475829"/>
              <a:gd name="connsiteY92" fmla="*/ 1548130 h 1724660"/>
              <a:gd name="connsiteX93" fmla="*/ 825500 w 1475829"/>
              <a:gd name="connsiteY93" fmla="*/ 1628140 h 1724660"/>
              <a:gd name="connsiteX94" fmla="*/ 746760 w 1475829"/>
              <a:gd name="connsiteY94" fmla="*/ 1720850 h 1724660"/>
              <a:gd name="connsiteX95" fmla="*/ 728980 w 1475829"/>
              <a:gd name="connsiteY95" fmla="*/ 1720850 h 1724660"/>
              <a:gd name="connsiteX96" fmla="*/ 648970 w 1475829"/>
              <a:gd name="connsiteY96" fmla="*/ 1628140 h 1724660"/>
              <a:gd name="connsiteX97" fmla="*/ 570230 w 1475829"/>
              <a:gd name="connsiteY97" fmla="*/ 1537970 h 1724660"/>
              <a:gd name="connsiteX98" fmla="*/ 434340 w 1475829"/>
              <a:gd name="connsiteY98" fmla="*/ 1391920 h 1724660"/>
              <a:gd name="connsiteX99" fmla="*/ 105410 w 1475829"/>
              <a:gd name="connsiteY99" fmla="*/ 1012190 h 1724660"/>
              <a:gd name="connsiteX100" fmla="*/ 0 w 1475829"/>
              <a:gd name="connsiteY100" fmla="*/ 671830 h 1724660"/>
              <a:gd name="connsiteX101" fmla="*/ 0 w 1475829"/>
              <a:gd name="connsiteY101" fmla="*/ 670560 h 1724660"/>
              <a:gd name="connsiteX102" fmla="*/ 0 w 1475829"/>
              <a:gd name="connsiteY102" fmla="*/ 669290 h 1724660"/>
              <a:gd name="connsiteX103" fmla="*/ 740410 w 1475829"/>
              <a:gd name="connsiteY103" fmla="*/ 0 h 172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1475829" h="1724660">
                <a:moveTo>
                  <a:pt x="339090" y="497839"/>
                </a:moveTo>
                <a:lnTo>
                  <a:pt x="417830" y="497839"/>
                </a:lnTo>
                <a:cubicBezTo>
                  <a:pt x="542290" y="497839"/>
                  <a:pt x="622300" y="574039"/>
                  <a:pt x="622300" y="689609"/>
                </a:cubicBezTo>
                <a:cubicBezTo>
                  <a:pt x="622300" y="748029"/>
                  <a:pt x="600710" y="797559"/>
                  <a:pt x="563880" y="833119"/>
                </a:cubicBezTo>
                <a:cubicBezTo>
                  <a:pt x="527050" y="866139"/>
                  <a:pt x="477520" y="883919"/>
                  <a:pt x="420370" y="883919"/>
                </a:cubicBezTo>
                <a:lnTo>
                  <a:pt x="386080" y="883919"/>
                </a:lnTo>
                <a:lnTo>
                  <a:pt x="386080" y="923289"/>
                </a:lnTo>
                <a:lnTo>
                  <a:pt x="386080" y="1031239"/>
                </a:lnTo>
                <a:cubicBezTo>
                  <a:pt x="386080" y="1037589"/>
                  <a:pt x="379730" y="1042669"/>
                  <a:pt x="374650" y="1042669"/>
                </a:cubicBezTo>
                <a:lnTo>
                  <a:pt x="341630" y="1042669"/>
                </a:lnTo>
                <a:cubicBezTo>
                  <a:pt x="317500" y="1042669"/>
                  <a:pt x="297180" y="1022349"/>
                  <a:pt x="297180" y="998219"/>
                </a:cubicBezTo>
                <a:lnTo>
                  <a:pt x="297180" y="924559"/>
                </a:lnTo>
                <a:lnTo>
                  <a:pt x="297180" y="674369"/>
                </a:lnTo>
                <a:cubicBezTo>
                  <a:pt x="297180" y="668019"/>
                  <a:pt x="303530" y="662939"/>
                  <a:pt x="309880" y="662939"/>
                </a:cubicBezTo>
                <a:lnTo>
                  <a:pt x="342900" y="662939"/>
                </a:lnTo>
                <a:cubicBezTo>
                  <a:pt x="367030" y="662939"/>
                  <a:pt x="386080" y="683259"/>
                  <a:pt x="386080" y="707389"/>
                </a:cubicBezTo>
                <a:lnTo>
                  <a:pt x="386080" y="797559"/>
                </a:lnTo>
                <a:lnTo>
                  <a:pt x="424180" y="797559"/>
                </a:lnTo>
                <a:cubicBezTo>
                  <a:pt x="457200" y="797559"/>
                  <a:pt x="485140" y="787399"/>
                  <a:pt x="505460" y="769619"/>
                </a:cubicBezTo>
                <a:cubicBezTo>
                  <a:pt x="524510" y="750569"/>
                  <a:pt x="534670" y="723899"/>
                  <a:pt x="534670" y="689609"/>
                </a:cubicBezTo>
                <a:cubicBezTo>
                  <a:pt x="534670" y="604519"/>
                  <a:pt x="471170" y="586739"/>
                  <a:pt x="419100" y="586739"/>
                </a:cubicBezTo>
                <a:lnTo>
                  <a:pt x="307340" y="586739"/>
                </a:lnTo>
                <a:cubicBezTo>
                  <a:pt x="300990" y="586739"/>
                  <a:pt x="295910" y="581659"/>
                  <a:pt x="295910" y="575309"/>
                </a:cubicBezTo>
                <a:lnTo>
                  <a:pt x="295910" y="542289"/>
                </a:lnTo>
                <a:cubicBezTo>
                  <a:pt x="295910" y="516889"/>
                  <a:pt x="314960" y="497839"/>
                  <a:pt x="339090" y="497839"/>
                </a:cubicBezTo>
                <a:close/>
                <a:moveTo>
                  <a:pt x="728980" y="496569"/>
                </a:moveTo>
                <a:lnTo>
                  <a:pt x="806450" y="496569"/>
                </a:lnTo>
                <a:cubicBezTo>
                  <a:pt x="932180" y="496569"/>
                  <a:pt x="1010920" y="572769"/>
                  <a:pt x="1010920" y="688339"/>
                </a:cubicBezTo>
                <a:cubicBezTo>
                  <a:pt x="1010920" y="806449"/>
                  <a:pt x="928370" y="883919"/>
                  <a:pt x="814070" y="883919"/>
                </a:cubicBezTo>
                <a:lnTo>
                  <a:pt x="777240" y="883919"/>
                </a:lnTo>
                <a:lnTo>
                  <a:pt x="777240" y="922019"/>
                </a:lnTo>
                <a:lnTo>
                  <a:pt x="777240" y="1029969"/>
                </a:lnTo>
                <a:cubicBezTo>
                  <a:pt x="777240" y="1036319"/>
                  <a:pt x="770890" y="1041399"/>
                  <a:pt x="764540" y="1041399"/>
                </a:cubicBezTo>
                <a:lnTo>
                  <a:pt x="732790" y="1041399"/>
                </a:lnTo>
                <a:cubicBezTo>
                  <a:pt x="707390" y="1041399"/>
                  <a:pt x="687070" y="1021079"/>
                  <a:pt x="687070" y="994409"/>
                </a:cubicBezTo>
                <a:lnTo>
                  <a:pt x="687070" y="796289"/>
                </a:lnTo>
                <a:lnTo>
                  <a:pt x="687070" y="671829"/>
                </a:lnTo>
                <a:cubicBezTo>
                  <a:pt x="687070" y="665479"/>
                  <a:pt x="692150" y="660399"/>
                  <a:pt x="698500" y="660399"/>
                </a:cubicBezTo>
                <a:lnTo>
                  <a:pt x="731520" y="660399"/>
                </a:lnTo>
                <a:cubicBezTo>
                  <a:pt x="755650" y="660399"/>
                  <a:pt x="774700" y="680719"/>
                  <a:pt x="774700" y="704849"/>
                </a:cubicBezTo>
                <a:lnTo>
                  <a:pt x="774700" y="795019"/>
                </a:lnTo>
                <a:lnTo>
                  <a:pt x="812800" y="795019"/>
                </a:lnTo>
                <a:cubicBezTo>
                  <a:pt x="845820" y="795019"/>
                  <a:pt x="924560" y="784859"/>
                  <a:pt x="924560" y="688339"/>
                </a:cubicBezTo>
                <a:cubicBezTo>
                  <a:pt x="924560" y="603249"/>
                  <a:pt x="861060" y="585469"/>
                  <a:pt x="807720" y="585469"/>
                </a:cubicBezTo>
                <a:lnTo>
                  <a:pt x="697230" y="585469"/>
                </a:lnTo>
                <a:cubicBezTo>
                  <a:pt x="689610" y="585469"/>
                  <a:pt x="685800" y="580389"/>
                  <a:pt x="685800" y="574039"/>
                </a:cubicBezTo>
                <a:lnTo>
                  <a:pt x="685800" y="541019"/>
                </a:lnTo>
                <a:cubicBezTo>
                  <a:pt x="685800" y="515619"/>
                  <a:pt x="704850" y="496569"/>
                  <a:pt x="728980" y="496569"/>
                </a:cubicBezTo>
                <a:close/>
                <a:moveTo>
                  <a:pt x="740410" y="0"/>
                </a:moveTo>
                <a:cubicBezTo>
                  <a:pt x="1149350" y="0"/>
                  <a:pt x="1482090" y="300990"/>
                  <a:pt x="1475740" y="670560"/>
                </a:cubicBezTo>
                <a:lnTo>
                  <a:pt x="1475740" y="674370"/>
                </a:lnTo>
                <a:cubicBezTo>
                  <a:pt x="1475740" y="789940"/>
                  <a:pt x="1442720" y="900430"/>
                  <a:pt x="1379220" y="1000760"/>
                </a:cubicBezTo>
                <a:lnTo>
                  <a:pt x="1360170" y="1029970"/>
                </a:lnTo>
                <a:cubicBezTo>
                  <a:pt x="1357630" y="1032510"/>
                  <a:pt x="1353820" y="1036320"/>
                  <a:pt x="1350010" y="1037590"/>
                </a:cubicBezTo>
                <a:cubicBezTo>
                  <a:pt x="1344930" y="1040130"/>
                  <a:pt x="1339850" y="1041400"/>
                  <a:pt x="1333500" y="1041400"/>
                </a:cubicBezTo>
                <a:lnTo>
                  <a:pt x="1083310" y="1041400"/>
                </a:lnTo>
                <a:cubicBezTo>
                  <a:pt x="1075690" y="1041400"/>
                  <a:pt x="1071880" y="1036320"/>
                  <a:pt x="1071880" y="1029970"/>
                </a:cubicBezTo>
                <a:lnTo>
                  <a:pt x="1071880" y="519430"/>
                </a:lnTo>
                <a:cubicBezTo>
                  <a:pt x="1071880" y="513080"/>
                  <a:pt x="1076960" y="508000"/>
                  <a:pt x="1083310" y="508000"/>
                </a:cubicBezTo>
                <a:lnTo>
                  <a:pt x="1125220" y="508000"/>
                </a:lnTo>
                <a:cubicBezTo>
                  <a:pt x="1143000" y="508000"/>
                  <a:pt x="1159510" y="523240"/>
                  <a:pt x="1159510" y="542290"/>
                </a:cubicBezTo>
                <a:lnTo>
                  <a:pt x="1159510" y="951230"/>
                </a:lnTo>
                <a:lnTo>
                  <a:pt x="1314450" y="951230"/>
                </a:lnTo>
                <a:cubicBezTo>
                  <a:pt x="1319530" y="946150"/>
                  <a:pt x="1322070" y="939800"/>
                  <a:pt x="1325880" y="934720"/>
                </a:cubicBezTo>
                <a:cubicBezTo>
                  <a:pt x="1327150" y="934720"/>
                  <a:pt x="1327150" y="933450"/>
                  <a:pt x="1327150" y="933450"/>
                </a:cubicBezTo>
                <a:cubicBezTo>
                  <a:pt x="1346200" y="895350"/>
                  <a:pt x="1360170" y="859790"/>
                  <a:pt x="1371600" y="826770"/>
                </a:cubicBezTo>
                <a:cubicBezTo>
                  <a:pt x="1374140" y="826770"/>
                  <a:pt x="1374140" y="824230"/>
                  <a:pt x="1374140" y="822960"/>
                </a:cubicBezTo>
                <a:cubicBezTo>
                  <a:pt x="1375410" y="820420"/>
                  <a:pt x="1376680" y="815340"/>
                  <a:pt x="1377950" y="810260"/>
                </a:cubicBezTo>
                <a:cubicBezTo>
                  <a:pt x="1379220" y="803910"/>
                  <a:pt x="1381760" y="797560"/>
                  <a:pt x="1383030" y="792480"/>
                </a:cubicBezTo>
                <a:cubicBezTo>
                  <a:pt x="1384300" y="784860"/>
                  <a:pt x="1385570" y="775970"/>
                  <a:pt x="1386840" y="768350"/>
                </a:cubicBezTo>
                <a:cubicBezTo>
                  <a:pt x="1394460" y="736600"/>
                  <a:pt x="1398270" y="703580"/>
                  <a:pt x="1398270" y="669290"/>
                </a:cubicBezTo>
                <a:cubicBezTo>
                  <a:pt x="1398270" y="345440"/>
                  <a:pt x="1101090" y="82550"/>
                  <a:pt x="739140" y="82550"/>
                </a:cubicBezTo>
                <a:cubicBezTo>
                  <a:pt x="377190" y="82550"/>
                  <a:pt x="81280" y="345440"/>
                  <a:pt x="81280" y="669290"/>
                </a:cubicBezTo>
                <a:cubicBezTo>
                  <a:pt x="81280" y="703580"/>
                  <a:pt x="85090" y="737870"/>
                  <a:pt x="91440" y="770890"/>
                </a:cubicBezTo>
                <a:cubicBezTo>
                  <a:pt x="91440" y="773430"/>
                  <a:pt x="91440" y="773430"/>
                  <a:pt x="91440" y="774700"/>
                </a:cubicBezTo>
                <a:cubicBezTo>
                  <a:pt x="97790" y="805180"/>
                  <a:pt x="105410" y="836930"/>
                  <a:pt x="118110" y="867410"/>
                </a:cubicBezTo>
                <a:cubicBezTo>
                  <a:pt x="121920" y="877570"/>
                  <a:pt x="127000" y="886460"/>
                  <a:pt x="132080" y="896620"/>
                </a:cubicBezTo>
                <a:cubicBezTo>
                  <a:pt x="142240" y="919480"/>
                  <a:pt x="156210" y="942340"/>
                  <a:pt x="171450" y="965200"/>
                </a:cubicBezTo>
                <a:cubicBezTo>
                  <a:pt x="226060" y="1050290"/>
                  <a:pt x="368300" y="1200150"/>
                  <a:pt x="492760" y="1334770"/>
                </a:cubicBezTo>
                <a:cubicBezTo>
                  <a:pt x="527050" y="1372870"/>
                  <a:pt x="558800" y="1405890"/>
                  <a:pt x="585470" y="1435100"/>
                </a:cubicBezTo>
                <a:cubicBezTo>
                  <a:pt x="650240" y="1504950"/>
                  <a:pt x="695960" y="1555750"/>
                  <a:pt x="725170" y="1593850"/>
                </a:cubicBezTo>
                <a:cubicBezTo>
                  <a:pt x="730250" y="1600200"/>
                  <a:pt x="741680" y="1600200"/>
                  <a:pt x="746760" y="1593850"/>
                </a:cubicBezTo>
                <a:cubicBezTo>
                  <a:pt x="773430" y="1559560"/>
                  <a:pt x="812800" y="1513840"/>
                  <a:pt x="867410" y="1452880"/>
                </a:cubicBezTo>
                <a:cubicBezTo>
                  <a:pt x="911860" y="1404620"/>
                  <a:pt x="965200" y="1346200"/>
                  <a:pt x="1029970" y="1277620"/>
                </a:cubicBezTo>
                <a:cubicBezTo>
                  <a:pt x="1042670" y="1261110"/>
                  <a:pt x="1057910" y="1245870"/>
                  <a:pt x="1073150" y="1230630"/>
                </a:cubicBezTo>
                <a:cubicBezTo>
                  <a:pt x="1078230" y="1225550"/>
                  <a:pt x="1083310" y="1219200"/>
                  <a:pt x="1088390" y="1214120"/>
                </a:cubicBezTo>
                <a:cubicBezTo>
                  <a:pt x="1092200" y="1210310"/>
                  <a:pt x="1099820" y="1206500"/>
                  <a:pt x="1106170" y="1206500"/>
                </a:cubicBezTo>
                <a:lnTo>
                  <a:pt x="1181100" y="1206500"/>
                </a:lnTo>
                <a:cubicBezTo>
                  <a:pt x="1182370" y="1206500"/>
                  <a:pt x="1184910" y="1206500"/>
                  <a:pt x="1184910" y="1206500"/>
                </a:cubicBezTo>
                <a:cubicBezTo>
                  <a:pt x="1192530" y="1207770"/>
                  <a:pt x="1196340" y="1219200"/>
                  <a:pt x="1189990" y="1225550"/>
                </a:cubicBezTo>
                <a:cubicBezTo>
                  <a:pt x="1168400" y="1248410"/>
                  <a:pt x="1144270" y="1273810"/>
                  <a:pt x="1120140" y="1300480"/>
                </a:cubicBezTo>
                <a:cubicBezTo>
                  <a:pt x="1109980" y="1311910"/>
                  <a:pt x="1099820" y="1322070"/>
                  <a:pt x="1089660" y="1333500"/>
                </a:cubicBezTo>
                <a:cubicBezTo>
                  <a:pt x="1031240" y="1398270"/>
                  <a:pt x="956310" y="1479550"/>
                  <a:pt x="894080" y="1548130"/>
                </a:cubicBezTo>
                <a:cubicBezTo>
                  <a:pt x="867410" y="1577340"/>
                  <a:pt x="844550" y="1605280"/>
                  <a:pt x="825500" y="1628140"/>
                </a:cubicBezTo>
                <a:lnTo>
                  <a:pt x="746760" y="1720850"/>
                </a:lnTo>
                <a:cubicBezTo>
                  <a:pt x="742950" y="1725930"/>
                  <a:pt x="734060" y="1725930"/>
                  <a:pt x="728980" y="1720850"/>
                </a:cubicBezTo>
                <a:cubicBezTo>
                  <a:pt x="709930" y="1697990"/>
                  <a:pt x="662940" y="1644650"/>
                  <a:pt x="648970" y="1628140"/>
                </a:cubicBezTo>
                <a:cubicBezTo>
                  <a:pt x="627380" y="1601470"/>
                  <a:pt x="599440" y="1570990"/>
                  <a:pt x="570230" y="1537970"/>
                </a:cubicBezTo>
                <a:cubicBezTo>
                  <a:pt x="527050" y="1489710"/>
                  <a:pt x="477520" y="1438910"/>
                  <a:pt x="434340" y="1391920"/>
                </a:cubicBezTo>
                <a:cubicBezTo>
                  <a:pt x="302260" y="1249680"/>
                  <a:pt x="165100" y="1102360"/>
                  <a:pt x="105410" y="1012190"/>
                </a:cubicBezTo>
                <a:cubicBezTo>
                  <a:pt x="36830" y="909320"/>
                  <a:pt x="0" y="791210"/>
                  <a:pt x="0" y="671830"/>
                </a:cubicBezTo>
                <a:lnTo>
                  <a:pt x="0" y="670560"/>
                </a:lnTo>
                <a:lnTo>
                  <a:pt x="0" y="669290"/>
                </a:lnTo>
                <a:cubicBezTo>
                  <a:pt x="0" y="300990"/>
                  <a:pt x="332740" y="0"/>
                  <a:pt x="740410" y="0"/>
                </a:cubicBezTo>
                <a:close/>
              </a:path>
            </a:pathLst>
          </a:custGeom>
          <a:solidFill>
            <a:schemeClr val="accent1"/>
          </a:solidFill>
          <a:ln w="12700" cap="flat">
            <a:noFill/>
            <a:prstDash val="solid"/>
            <a:miter/>
          </a:ln>
        </p:spPr>
        <p:txBody>
          <a:bodyPr rtlCol="0" anchor="ctr"/>
          <a:lstStyle/>
          <a:p>
            <a:endParaRPr lang="en-US"/>
          </a:p>
        </p:txBody>
      </p:sp>
      <p:sp>
        <p:nvSpPr>
          <p:cNvPr id="26" name="TextBox 25">
            <a:extLst>
              <a:ext uri="{FF2B5EF4-FFF2-40B4-BE49-F238E27FC236}">
                <a16:creationId xmlns:a16="http://schemas.microsoft.com/office/drawing/2014/main" id="{41D3B481-ECCC-7436-C57D-D6F892BA29D5}"/>
              </a:ext>
            </a:extLst>
          </p:cNvPr>
          <p:cNvSpPr txBox="1"/>
          <p:nvPr userDrawn="1"/>
        </p:nvSpPr>
        <p:spPr>
          <a:xfrm>
            <a:off x="10561938" y="8639488"/>
            <a:ext cx="12681677" cy="3170099"/>
          </a:xfrm>
          <a:prstGeom prst="rect">
            <a:avLst/>
          </a:prstGeom>
          <a:noFill/>
        </p:spPr>
        <p:txBody>
          <a:bodyPr wrap="none" rtlCol="0">
            <a:spAutoFit/>
          </a:bodyPr>
          <a:lstStyle/>
          <a:p>
            <a:r>
              <a:rPr lang="en-US" sz="20000" b="0" i="0" baseline="0">
                <a:solidFill>
                  <a:schemeClr val="accent1"/>
                </a:solidFill>
                <a:latin typeface="Outfit Medium" pitchFamily="2" charset="0"/>
              </a:rPr>
              <a:t>Thank you!</a:t>
            </a:r>
          </a:p>
        </p:txBody>
      </p:sp>
    </p:spTree>
    <p:extLst>
      <p:ext uri="{BB962C8B-B14F-4D97-AF65-F5344CB8AC3E}">
        <p14:creationId xmlns:p14="http://schemas.microsoft.com/office/powerpoint/2010/main" val="147845585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blank" preserve="1">
  <p:cSld name="2_Thank You">
    <p:bg>
      <p:bgPr>
        <a:solidFill>
          <a:schemeClr val="accent3"/>
        </a:solidFill>
        <a:effectLst/>
      </p:bgPr>
    </p:bg>
    <p:spTree>
      <p:nvGrpSpPr>
        <p:cNvPr id="1" name=""/>
        <p:cNvGrpSpPr/>
        <p:nvPr/>
      </p:nvGrpSpPr>
      <p:grpSpPr>
        <a:xfrm>
          <a:off x="0" y="0"/>
          <a:ext cx="0" cy="0"/>
          <a:chOff x="0" y="0"/>
          <a:chExt cx="0" cy="0"/>
        </a:xfrm>
      </p:grpSpPr>
      <p:sp>
        <p:nvSpPr>
          <p:cNvPr id="24" name="Freeform 23">
            <a:extLst>
              <a:ext uri="{FF2B5EF4-FFF2-40B4-BE49-F238E27FC236}">
                <a16:creationId xmlns:a16="http://schemas.microsoft.com/office/drawing/2014/main" id="{2F63C062-6A06-6C8E-E00A-6CF3A024EA2A}"/>
              </a:ext>
            </a:extLst>
          </p:cNvPr>
          <p:cNvSpPr/>
          <p:nvPr/>
        </p:nvSpPr>
        <p:spPr>
          <a:xfrm>
            <a:off x="1524000" y="761999"/>
            <a:ext cx="1475829" cy="1724660"/>
          </a:xfrm>
          <a:custGeom>
            <a:avLst/>
            <a:gdLst>
              <a:gd name="connsiteX0" fmla="*/ 339090 w 1475829"/>
              <a:gd name="connsiteY0" fmla="*/ 497839 h 1724660"/>
              <a:gd name="connsiteX1" fmla="*/ 417830 w 1475829"/>
              <a:gd name="connsiteY1" fmla="*/ 497839 h 1724660"/>
              <a:gd name="connsiteX2" fmla="*/ 622300 w 1475829"/>
              <a:gd name="connsiteY2" fmla="*/ 689609 h 1724660"/>
              <a:gd name="connsiteX3" fmla="*/ 563880 w 1475829"/>
              <a:gd name="connsiteY3" fmla="*/ 833119 h 1724660"/>
              <a:gd name="connsiteX4" fmla="*/ 420370 w 1475829"/>
              <a:gd name="connsiteY4" fmla="*/ 883919 h 1724660"/>
              <a:gd name="connsiteX5" fmla="*/ 386080 w 1475829"/>
              <a:gd name="connsiteY5" fmla="*/ 883919 h 1724660"/>
              <a:gd name="connsiteX6" fmla="*/ 386080 w 1475829"/>
              <a:gd name="connsiteY6" fmla="*/ 923289 h 1724660"/>
              <a:gd name="connsiteX7" fmla="*/ 386080 w 1475829"/>
              <a:gd name="connsiteY7" fmla="*/ 1031239 h 1724660"/>
              <a:gd name="connsiteX8" fmla="*/ 374650 w 1475829"/>
              <a:gd name="connsiteY8" fmla="*/ 1042669 h 1724660"/>
              <a:gd name="connsiteX9" fmla="*/ 341630 w 1475829"/>
              <a:gd name="connsiteY9" fmla="*/ 1042669 h 1724660"/>
              <a:gd name="connsiteX10" fmla="*/ 297180 w 1475829"/>
              <a:gd name="connsiteY10" fmla="*/ 998219 h 1724660"/>
              <a:gd name="connsiteX11" fmla="*/ 297180 w 1475829"/>
              <a:gd name="connsiteY11" fmla="*/ 924559 h 1724660"/>
              <a:gd name="connsiteX12" fmla="*/ 297180 w 1475829"/>
              <a:gd name="connsiteY12" fmla="*/ 674369 h 1724660"/>
              <a:gd name="connsiteX13" fmla="*/ 309880 w 1475829"/>
              <a:gd name="connsiteY13" fmla="*/ 662939 h 1724660"/>
              <a:gd name="connsiteX14" fmla="*/ 342900 w 1475829"/>
              <a:gd name="connsiteY14" fmla="*/ 662939 h 1724660"/>
              <a:gd name="connsiteX15" fmla="*/ 386080 w 1475829"/>
              <a:gd name="connsiteY15" fmla="*/ 707389 h 1724660"/>
              <a:gd name="connsiteX16" fmla="*/ 386080 w 1475829"/>
              <a:gd name="connsiteY16" fmla="*/ 797559 h 1724660"/>
              <a:gd name="connsiteX17" fmla="*/ 424180 w 1475829"/>
              <a:gd name="connsiteY17" fmla="*/ 797559 h 1724660"/>
              <a:gd name="connsiteX18" fmla="*/ 505460 w 1475829"/>
              <a:gd name="connsiteY18" fmla="*/ 769619 h 1724660"/>
              <a:gd name="connsiteX19" fmla="*/ 534670 w 1475829"/>
              <a:gd name="connsiteY19" fmla="*/ 689609 h 1724660"/>
              <a:gd name="connsiteX20" fmla="*/ 419100 w 1475829"/>
              <a:gd name="connsiteY20" fmla="*/ 586739 h 1724660"/>
              <a:gd name="connsiteX21" fmla="*/ 307340 w 1475829"/>
              <a:gd name="connsiteY21" fmla="*/ 586739 h 1724660"/>
              <a:gd name="connsiteX22" fmla="*/ 295910 w 1475829"/>
              <a:gd name="connsiteY22" fmla="*/ 575309 h 1724660"/>
              <a:gd name="connsiteX23" fmla="*/ 295910 w 1475829"/>
              <a:gd name="connsiteY23" fmla="*/ 542289 h 1724660"/>
              <a:gd name="connsiteX24" fmla="*/ 339090 w 1475829"/>
              <a:gd name="connsiteY24" fmla="*/ 497839 h 1724660"/>
              <a:gd name="connsiteX25" fmla="*/ 728980 w 1475829"/>
              <a:gd name="connsiteY25" fmla="*/ 496569 h 1724660"/>
              <a:gd name="connsiteX26" fmla="*/ 806450 w 1475829"/>
              <a:gd name="connsiteY26" fmla="*/ 496569 h 1724660"/>
              <a:gd name="connsiteX27" fmla="*/ 1010920 w 1475829"/>
              <a:gd name="connsiteY27" fmla="*/ 688339 h 1724660"/>
              <a:gd name="connsiteX28" fmla="*/ 814070 w 1475829"/>
              <a:gd name="connsiteY28" fmla="*/ 883919 h 1724660"/>
              <a:gd name="connsiteX29" fmla="*/ 777240 w 1475829"/>
              <a:gd name="connsiteY29" fmla="*/ 883919 h 1724660"/>
              <a:gd name="connsiteX30" fmla="*/ 777240 w 1475829"/>
              <a:gd name="connsiteY30" fmla="*/ 922019 h 1724660"/>
              <a:gd name="connsiteX31" fmla="*/ 777240 w 1475829"/>
              <a:gd name="connsiteY31" fmla="*/ 1029969 h 1724660"/>
              <a:gd name="connsiteX32" fmla="*/ 764540 w 1475829"/>
              <a:gd name="connsiteY32" fmla="*/ 1041399 h 1724660"/>
              <a:gd name="connsiteX33" fmla="*/ 732790 w 1475829"/>
              <a:gd name="connsiteY33" fmla="*/ 1041399 h 1724660"/>
              <a:gd name="connsiteX34" fmla="*/ 687070 w 1475829"/>
              <a:gd name="connsiteY34" fmla="*/ 994409 h 1724660"/>
              <a:gd name="connsiteX35" fmla="*/ 687070 w 1475829"/>
              <a:gd name="connsiteY35" fmla="*/ 796289 h 1724660"/>
              <a:gd name="connsiteX36" fmla="*/ 687070 w 1475829"/>
              <a:gd name="connsiteY36" fmla="*/ 671829 h 1724660"/>
              <a:gd name="connsiteX37" fmla="*/ 698500 w 1475829"/>
              <a:gd name="connsiteY37" fmla="*/ 660399 h 1724660"/>
              <a:gd name="connsiteX38" fmla="*/ 731520 w 1475829"/>
              <a:gd name="connsiteY38" fmla="*/ 660399 h 1724660"/>
              <a:gd name="connsiteX39" fmla="*/ 774700 w 1475829"/>
              <a:gd name="connsiteY39" fmla="*/ 704849 h 1724660"/>
              <a:gd name="connsiteX40" fmla="*/ 774700 w 1475829"/>
              <a:gd name="connsiteY40" fmla="*/ 795019 h 1724660"/>
              <a:gd name="connsiteX41" fmla="*/ 812800 w 1475829"/>
              <a:gd name="connsiteY41" fmla="*/ 795019 h 1724660"/>
              <a:gd name="connsiteX42" fmla="*/ 924560 w 1475829"/>
              <a:gd name="connsiteY42" fmla="*/ 688339 h 1724660"/>
              <a:gd name="connsiteX43" fmla="*/ 807720 w 1475829"/>
              <a:gd name="connsiteY43" fmla="*/ 585469 h 1724660"/>
              <a:gd name="connsiteX44" fmla="*/ 697230 w 1475829"/>
              <a:gd name="connsiteY44" fmla="*/ 585469 h 1724660"/>
              <a:gd name="connsiteX45" fmla="*/ 685800 w 1475829"/>
              <a:gd name="connsiteY45" fmla="*/ 574039 h 1724660"/>
              <a:gd name="connsiteX46" fmla="*/ 685800 w 1475829"/>
              <a:gd name="connsiteY46" fmla="*/ 541019 h 1724660"/>
              <a:gd name="connsiteX47" fmla="*/ 728980 w 1475829"/>
              <a:gd name="connsiteY47" fmla="*/ 496569 h 1724660"/>
              <a:gd name="connsiteX48" fmla="*/ 740410 w 1475829"/>
              <a:gd name="connsiteY48" fmla="*/ 0 h 1724660"/>
              <a:gd name="connsiteX49" fmla="*/ 1475740 w 1475829"/>
              <a:gd name="connsiteY49" fmla="*/ 670560 h 1724660"/>
              <a:gd name="connsiteX50" fmla="*/ 1475740 w 1475829"/>
              <a:gd name="connsiteY50" fmla="*/ 674370 h 1724660"/>
              <a:gd name="connsiteX51" fmla="*/ 1379220 w 1475829"/>
              <a:gd name="connsiteY51" fmla="*/ 1000760 h 1724660"/>
              <a:gd name="connsiteX52" fmla="*/ 1360170 w 1475829"/>
              <a:gd name="connsiteY52" fmla="*/ 1029970 h 1724660"/>
              <a:gd name="connsiteX53" fmla="*/ 1350010 w 1475829"/>
              <a:gd name="connsiteY53" fmla="*/ 1037590 h 1724660"/>
              <a:gd name="connsiteX54" fmla="*/ 1333500 w 1475829"/>
              <a:gd name="connsiteY54" fmla="*/ 1041400 h 1724660"/>
              <a:gd name="connsiteX55" fmla="*/ 1083310 w 1475829"/>
              <a:gd name="connsiteY55" fmla="*/ 1041400 h 1724660"/>
              <a:gd name="connsiteX56" fmla="*/ 1071880 w 1475829"/>
              <a:gd name="connsiteY56" fmla="*/ 1029970 h 1724660"/>
              <a:gd name="connsiteX57" fmla="*/ 1071880 w 1475829"/>
              <a:gd name="connsiteY57" fmla="*/ 519430 h 1724660"/>
              <a:gd name="connsiteX58" fmla="*/ 1083310 w 1475829"/>
              <a:gd name="connsiteY58" fmla="*/ 508000 h 1724660"/>
              <a:gd name="connsiteX59" fmla="*/ 1125220 w 1475829"/>
              <a:gd name="connsiteY59" fmla="*/ 508000 h 1724660"/>
              <a:gd name="connsiteX60" fmla="*/ 1159510 w 1475829"/>
              <a:gd name="connsiteY60" fmla="*/ 542290 h 1724660"/>
              <a:gd name="connsiteX61" fmla="*/ 1159510 w 1475829"/>
              <a:gd name="connsiteY61" fmla="*/ 951230 h 1724660"/>
              <a:gd name="connsiteX62" fmla="*/ 1314450 w 1475829"/>
              <a:gd name="connsiteY62" fmla="*/ 951230 h 1724660"/>
              <a:gd name="connsiteX63" fmla="*/ 1325880 w 1475829"/>
              <a:gd name="connsiteY63" fmla="*/ 934720 h 1724660"/>
              <a:gd name="connsiteX64" fmla="*/ 1327150 w 1475829"/>
              <a:gd name="connsiteY64" fmla="*/ 933450 h 1724660"/>
              <a:gd name="connsiteX65" fmla="*/ 1371600 w 1475829"/>
              <a:gd name="connsiteY65" fmla="*/ 826770 h 1724660"/>
              <a:gd name="connsiteX66" fmla="*/ 1374140 w 1475829"/>
              <a:gd name="connsiteY66" fmla="*/ 822960 h 1724660"/>
              <a:gd name="connsiteX67" fmla="*/ 1377950 w 1475829"/>
              <a:gd name="connsiteY67" fmla="*/ 810260 h 1724660"/>
              <a:gd name="connsiteX68" fmla="*/ 1383030 w 1475829"/>
              <a:gd name="connsiteY68" fmla="*/ 792480 h 1724660"/>
              <a:gd name="connsiteX69" fmla="*/ 1386840 w 1475829"/>
              <a:gd name="connsiteY69" fmla="*/ 768350 h 1724660"/>
              <a:gd name="connsiteX70" fmla="*/ 1398270 w 1475829"/>
              <a:gd name="connsiteY70" fmla="*/ 669290 h 1724660"/>
              <a:gd name="connsiteX71" fmla="*/ 739140 w 1475829"/>
              <a:gd name="connsiteY71" fmla="*/ 82550 h 1724660"/>
              <a:gd name="connsiteX72" fmla="*/ 81280 w 1475829"/>
              <a:gd name="connsiteY72" fmla="*/ 669290 h 1724660"/>
              <a:gd name="connsiteX73" fmla="*/ 91440 w 1475829"/>
              <a:gd name="connsiteY73" fmla="*/ 770890 h 1724660"/>
              <a:gd name="connsiteX74" fmla="*/ 91440 w 1475829"/>
              <a:gd name="connsiteY74" fmla="*/ 774700 h 1724660"/>
              <a:gd name="connsiteX75" fmla="*/ 118110 w 1475829"/>
              <a:gd name="connsiteY75" fmla="*/ 867410 h 1724660"/>
              <a:gd name="connsiteX76" fmla="*/ 132080 w 1475829"/>
              <a:gd name="connsiteY76" fmla="*/ 896620 h 1724660"/>
              <a:gd name="connsiteX77" fmla="*/ 171450 w 1475829"/>
              <a:gd name="connsiteY77" fmla="*/ 965200 h 1724660"/>
              <a:gd name="connsiteX78" fmla="*/ 492760 w 1475829"/>
              <a:gd name="connsiteY78" fmla="*/ 1334770 h 1724660"/>
              <a:gd name="connsiteX79" fmla="*/ 585470 w 1475829"/>
              <a:gd name="connsiteY79" fmla="*/ 1435100 h 1724660"/>
              <a:gd name="connsiteX80" fmla="*/ 725170 w 1475829"/>
              <a:gd name="connsiteY80" fmla="*/ 1593850 h 1724660"/>
              <a:gd name="connsiteX81" fmla="*/ 746760 w 1475829"/>
              <a:gd name="connsiteY81" fmla="*/ 1593850 h 1724660"/>
              <a:gd name="connsiteX82" fmla="*/ 867410 w 1475829"/>
              <a:gd name="connsiteY82" fmla="*/ 1452880 h 1724660"/>
              <a:gd name="connsiteX83" fmla="*/ 1029970 w 1475829"/>
              <a:gd name="connsiteY83" fmla="*/ 1277620 h 1724660"/>
              <a:gd name="connsiteX84" fmla="*/ 1073150 w 1475829"/>
              <a:gd name="connsiteY84" fmla="*/ 1230630 h 1724660"/>
              <a:gd name="connsiteX85" fmla="*/ 1088390 w 1475829"/>
              <a:gd name="connsiteY85" fmla="*/ 1214120 h 1724660"/>
              <a:gd name="connsiteX86" fmla="*/ 1106170 w 1475829"/>
              <a:gd name="connsiteY86" fmla="*/ 1206500 h 1724660"/>
              <a:gd name="connsiteX87" fmla="*/ 1181100 w 1475829"/>
              <a:gd name="connsiteY87" fmla="*/ 1206500 h 1724660"/>
              <a:gd name="connsiteX88" fmla="*/ 1184910 w 1475829"/>
              <a:gd name="connsiteY88" fmla="*/ 1206500 h 1724660"/>
              <a:gd name="connsiteX89" fmla="*/ 1189990 w 1475829"/>
              <a:gd name="connsiteY89" fmla="*/ 1225550 h 1724660"/>
              <a:gd name="connsiteX90" fmla="*/ 1120140 w 1475829"/>
              <a:gd name="connsiteY90" fmla="*/ 1300480 h 1724660"/>
              <a:gd name="connsiteX91" fmla="*/ 1089660 w 1475829"/>
              <a:gd name="connsiteY91" fmla="*/ 1333500 h 1724660"/>
              <a:gd name="connsiteX92" fmla="*/ 894080 w 1475829"/>
              <a:gd name="connsiteY92" fmla="*/ 1548130 h 1724660"/>
              <a:gd name="connsiteX93" fmla="*/ 825500 w 1475829"/>
              <a:gd name="connsiteY93" fmla="*/ 1628140 h 1724660"/>
              <a:gd name="connsiteX94" fmla="*/ 746760 w 1475829"/>
              <a:gd name="connsiteY94" fmla="*/ 1720850 h 1724660"/>
              <a:gd name="connsiteX95" fmla="*/ 728980 w 1475829"/>
              <a:gd name="connsiteY95" fmla="*/ 1720850 h 1724660"/>
              <a:gd name="connsiteX96" fmla="*/ 648970 w 1475829"/>
              <a:gd name="connsiteY96" fmla="*/ 1628140 h 1724660"/>
              <a:gd name="connsiteX97" fmla="*/ 570230 w 1475829"/>
              <a:gd name="connsiteY97" fmla="*/ 1537970 h 1724660"/>
              <a:gd name="connsiteX98" fmla="*/ 434340 w 1475829"/>
              <a:gd name="connsiteY98" fmla="*/ 1391920 h 1724660"/>
              <a:gd name="connsiteX99" fmla="*/ 105410 w 1475829"/>
              <a:gd name="connsiteY99" fmla="*/ 1012190 h 1724660"/>
              <a:gd name="connsiteX100" fmla="*/ 0 w 1475829"/>
              <a:gd name="connsiteY100" fmla="*/ 671830 h 1724660"/>
              <a:gd name="connsiteX101" fmla="*/ 0 w 1475829"/>
              <a:gd name="connsiteY101" fmla="*/ 670560 h 1724660"/>
              <a:gd name="connsiteX102" fmla="*/ 0 w 1475829"/>
              <a:gd name="connsiteY102" fmla="*/ 669290 h 1724660"/>
              <a:gd name="connsiteX103" fmla="*/ 740410 w 1475829"/>
              <a:gd name="connsiteY103" fmla="*/ 0 h 172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1475829" h="1724660">
                <a:moveTo>
                  <a:pt x="339090" y="497839"/>
                </a:moveTo>
                <a:lnTo>
                  <a:pt x="417830" y="497839"/>
                </a:lnTo>
                <a:cubicBezTo>
                  <a:pt x="542290" y="497839"/>
                  <a:pt x="622300" y="574039"/>
                  <a:pt x="622300" y="689609"/>
                </a:cubicBezTo>
                <a:cubicBezTo>
                  <a:pt x="622300" y="748029"/>
                  <a:pt x="600710" y="797559"/>
                  <a:pt x="563880" y="833119"/>
                </a:cubicBezTo>
                <a:cubicBezTo>
                  <a:pt x="527050" y="866139"/>
                  <a:pt x="477520" y="883919"/>
                  <a:pt x="420370" y="883919"/>
                </a:cubicBezTo>
                <a:lnTo>
                  <a:pt x="386080" y="883919"/>
                </a:lnTo>
                <a:lnTo>
                  <a:pt x="386080" y="923289"/>
                </a:lnTo>
                <a:lnTo>
                  <a:pt x="386080" y="1031239"/>
                </a:lnTo>
                <a:cubicBezTo>
                  <a:pt x="386080" y="1037589"/>
                  <a:pt x="379730" y="1042669"/>
                  <a:pt x="374650" y="1042669"/>
                </a:cubicBezTo>
                <a:lnTo>
                  <a:pt x="341630" y="1042669"/>
                </a:lnTo>
                <a:cubicBezTo>
                  <a:pt x="317500" y="1042669"/>
                  <a:pt x="297180" y="1022349"/>
                  <a:pt x="297180" y="998219"/>
                </a:cubicBezTo>
                <a:lnTo>
                  <a:pt x="297180" y="924559"/>
                </a:lnTo>
                <a:lnTo>
                  <a:pt x="297180" y="674369"/>
                </a:lnTo>
                <a:cubicBezTo>
                  <a:pt x="297180" y="668019"/>
                  <a:pt x="303530" y="662939"/>
                  <a:pt x="309880" y="662939"/>
                </a:cubicBezTo>
                <a:lnTo>
                  <a:pt x="342900" y="662939"/>
                </a:lnTo>
                <a:cubicBezTo>
                  <a:pt x="367030" y="662939"/>
                  <a:pt x="386080" y="683259"/>
                  <a:pt x="386080" y="707389"/>
                </a:cubicBezTo>
                <a:lnTo>
                  <a:pt x="386080" y="797559"/>
                </a:lnTo>
                <a:lnTo>
                  <a:pt x="424180" y="797559"/>
                </a:lnTo>
                <a:cubicBezTo>
                  <a:pt x="457200" y="797559"/>
                  <a:pt x="485140" y="787399"/>
                  <a:pt x="505460" y="769619"/>
                </a:cubicBezTo>
                <a:cubicBezTo>
                  <a:pt x="524510" y="750569"/>
                  <a:pt x="534670" y="723899"/>
                  <a:pt x="534670" y="689609"/>
                </a:cubicBezTo>
                <a:cubicBezTo>
                  <a:pt x="534670" y="604519"/>
                  <a:pt x="471170" y="586739"/>
                  <a:pt x="419100" y="586739"/>
                </a:cubicBezTo>
                <a:lnTo>
                  <a:pt x="307340" y="586739"/>
                </a:lnTo>
                <a:cubicBezTo>
                  <a:pt x="300990" y="586739"/>
                  <a:pt x="295910" y="581659"/>
                  <a:pt x="295910" y="575309"/>
                </a:cubicBezTo>
                <a:lnTo>
                  <a:pt x="295910" y="542289"/>
                </a:lnTo>
                <a:cubicBezTo>
                  <a:pt x="295910" y="516889"/>
                  <a:pt x="314960" y="497839"/>
                  <a:pt x="339090" y="497839"/>
                </a:cubicBezTo>
                <a:close/>
                <a:moveTo>
                  <a:pt x="728980" y="496569"/>
                </a:moveTo>
                <a:lnTo>
                  <a:pt x="806450" y="496569"/>
                </a:lnTo>
                <a:cubicBezTo>
                  <a:pt x="932180" y="496569"/>
                  <a:pt x="1010920" y="572769"/>
                  <a:pt x="1010920" y="688339"/>
                </a:cubicBezTo>
                <a:cubicBezTo>
                  <a:pt x="1010920" y="806449"/>
                  <a:pt x="928370" y="883919"/>
                  <a:pt x="814070" y="883919"/>
                </a:cubicBezTo>
                <a:lnTo>
                  <a:pt x="777240" y="883919"/>
                </a:lnTo>
                <a:lnTo>
                  <a:pt x="777240" y="922019"/>
                </a:lnTo>
                <a:lnTo>
                  <a:pt x="777240" y="1029969"/>
                </a:lnTo>
                <a:cubicBezTo>
                  <a:pt x="777240" y="1036319"/>
                  <a:pt x="770890" y="1041399"/>
                  <a:pt x="764540" y="1041399"/>
                </a:cubicBezTo>
                <a:lnTo>
                  <a:pt x="732790" y="1041399"/>
                </a:lnTo>
                <a:cubicBezTo>
                  <a:pt x="707390" y="1041399"/>
                  <a:pt x="687070" y="1021079"/>
                  <a:pt x="687070" y="994409"/>
                </a:cubicBezTo>
                <a:lnTo>
                  <a:pt x="687070" y="796289"/>
                </a:lnTo>
                <a:lnTo>
                  <a:pt x="687070" y="671829"/>
                </a:lnTo>
                <a:cubicBezTo>
                  <a:pt x="687070" y="665479"/>
                  <a:pt x="692150" y="660399"/>
                  <a:pt x="698500" y="660399"/>
                </a:cubicBezTo>
                <a:lnTo>
                  <a:pt x="731520" y="660399"/>
                </a:lnTo>
                <a:cubicBezTo>
                  <a:pt x="755650" y="660399"/>
                  <a:pt x="774700" y="680719"/>
                  <a:pt x="774700" y="704849"/>
                </a:cubicBezTo>
                <a:lnTo>
                  <a:pt x="774700" y="795019"/>
                </a:lnTo>
                <a:lnTo>
                  <a:pt x="812800" y="795019"/>
                </a:lnTo>
                <a:cubicBezTo>
                  <a:pt x="845820" y="795019"/>
                  <a:pt x="924560" y="784859"/>
                  <a:pt x="924560" y="688339"/>
                </a:cubicBezTo>
                <a:cubicBezTo>
                  <a:pt x="924560" y="603249"/>
                  <a:pt x="861060" y="585469"/>
                  <a:pt x="807720" y="585469"/>
                </a:cubicBezTo>
                <a:lnTo>
                  <a:pt x="697230" y="585469"/>
                </a:lnTo>
                <a:cubicBezTo>
                  <a:pt x="689610" y="585469"/>
                  <a:pt x="685800" y="580389"/>
                  <a:pt x="685800" y="574039"/>
                </a:cubicBezTo>
                <a:lnTo>
                  <a:pt x="685800" y="541019"/>
                </a:lnTo>
                <a:cubicBezTo>
                  <a:pt x="685800" y="515619"/>
                  <a:pt x="704850" y="496569"/>
                  <a:pt x="728980" y="496569"/>
                </a:cubicBezTo>
                <a:close/>
                <a:moveTo>
                  <a:pt x="740410" y="0"/>
                </a:moveTo>
                <a:cubicBezTo>
                  <a:pt x="1149350" y="0"/>
                  <a:pt x="1482090" y="300990"/>
                  <a:pt x="1475740" y="670560"/>
                </a:cubicBezTo>
                <a:lnTo>
                  <a:pt x="1475740" y="674370"/>
                </a:lnTo>
                <a:cubicBezTo>
                  <a:pt x="1475740" y="789940"/>
                  <a:pt x="1442720" y="900430"/>
                  <a:pt x="1379220" y="1000760"/>
                </a:cubicBezTo>
                <a:lnTo>
                  <a:pt x="1360170" y="1029970"/>
                </a:lnTo>
                <a:cubicBezTo>
                  <a:pt x="1357630" y="1032510"/>
                  <a:pt x="1353820" y="1036320"/>
                  <a:pt x="1350010" y="1037590"/>
                </a:cubicBezTo>
                <a:cubicBezTo>
                  <a:pt x="1344930" y="1040130"/>
                  <a:pt x="1339850" y="1041400"/>
                  <a:pt x="1333500" y="1041400"/>
                </a:cubicBezTo>
                <a:lnTo>
                  <a:pt x="1083310" y="1041400"/>
                </a:lnTo>
                <a:cubicBezTo>
                  <a:pt x="1075690" y="1041400"/>
                  <a:pt x="1071880" y="1036320"/>
                  <a:pt x="1071880" y="1029970"/>
                </a:cubicBezTo>
                <a:lnTo>
                  <a:pt x="1071880" y="519430"/>
                </a:lnTo>
                <a:cubicBezTo>
                  <a:pt x="1071880" y="513080"/>
                  <a:pt x="1076960" y="508000"/>
                  <a:pt x="1083310" y="508000"/>
                </a:cubicBezTo>
                <a:lnTo>
                  <a:pt x="1125220" y="508000"/>
                </a:lnTo>
                <a:cubicBezTo>
                  <a:pt x="1143000" y="508000"/>
                  <a:pt x="1159510" y="523240"/>
                  <a:pt x="1159510" y="542290"/>
                </a:cubicBezTo>
                <a:lnTo>
                  <a:pt x="1159510" y="951230"/>
                </a:lnTo>
                <a:lnTo>
                  <a:pt x="1314450" y="951230"/>
                </a:lnTo>
                <a:cubicBezTo>
                  <a:pt x="1319530" y="946150"/>
                  <a:pt x="1322070" y="939800"/>
                  <a:pt x="1325880" y="934720"/>
                </a:cubicBezTo>
                <a:cubicBezTo>
                  <a:pt x="1327150" y="934720"/>
                  <a:pt x="1327150" y="933450"/>
                  <a:pt x="1327150" y="933450"/>
                </a:cubicBezTo>
                <a:cubicBezTo>
                  <a:pt x="1346200" y="895350"/>
                  <a:pt x="1360170" y="859790"/>
                  <a:pt x="1371600" y="826770"/>
                </a:cubicBezTo>
                <a:cubicBezTo>
                  <a:pt x="1374140" y="826770"/>
                  <a:pt x="1374140" y="824230"/>
                  <a:pt x="1374140" y="822960"/>
                </a:cubicBezTo>
                <a:cubicBezTo>
                  <a:pt x="1375410" y="820420"/>
                  <a:pt x="1376680" y="815340"/>
                  <a:pt x="1377950" y="810260"/>
                </a:cubicBezTo>
                <a:cubicBezTo>
                  <a:pt x="1379220" y="803910"/>
                  <a:pt x="1381760" y="797560"/>
                  <a:pt x="1383030" y="792480"/>
                </a:cubicBezTo>
                <a:cubicBezTo>
                  <a:pt x="1384300" y="784860"/>
                  <a:pt x="1385570" y="775970"/>
                  <a:pt x="1386840" y="768350"/>
                </a:cubicBezTo>
                <a:cubicBezTo>
                  <a:pt x="1394460" y="736600"/>
                  <a:pt x="1398270" y="703580"/>
                  <a:pt x="1398270" y="669290"/>
                </a:cubicBezTo>
                <a:cubicBezTo>
                  <a:pt x="1398270" y="345440"/>
                  <a:pt x="1101090" y="82550"/>
                  <a:pt x="739140" y="82550"/>
                </a:cubicBezTo>
                <a:cubicBezTo>
                  <a:pt x="377190" y="82550"/>
                  <a:pt x="81280" y="345440"/>
                  <a:pt x="81280" y="669290"/>
                </a:cubicBezTo>
                <a:cubicBezTo>
                  <a:pt x="81280" y="703580"/>
                  <a:pt x="85090" y="737870"/>
                  <a:pt x="91440" y="770890"/>
                </a:cubicBezTo>
                <a:cubicBezTo>
                  <a:pt x="91440" y="773430"/>
                  <a:pt x="91440" y="773430"/>
                  <a:pt x="91440" y="774700"/>
                </a:cubicBezTo>
                <a:cubicBezTo>
                  <a:pt x="97790" y="805180"/>
                  <a:pt x="105410" y="836930"/>
                  <a:pt x="118110" y="867410"/>
                </a:cubicBezTo>
                <a:cubicBezTo>
                  <a:pt x="121920" y="877570"/>
                  <a:pt x="127000" y="886460"/>
                  <a:pt x="132080" y="896620"/>
                </a:cubicBezTo>
                <a:cubicBezTo>
                  <a:pt x="142240" y="919480"/>
                  <a:pt x="156210" y="942340"/>
                  <a:pt x="171450" y="965200"/>
                </a:cubicBezTo>
                <a:cubicBezTo>
                  <a:pt x="226060" y="1050290"/>
                  <a:pt x="368300" y="1200150"/>
                  <a:pt x="492760" y="1334770"/>
                </a:cubicBezTo>
                <a:cubicBezTo>
                  <a:pt x="527050" y="1372870"/>
                  <a:pt x="558800" y="1405890"/>
                  <a:pt x="585470" y="1435100"/>
                </a:cubicBezTo>
                <a:cubicBezTo>
                  <a:pt x="650240" y="1504950"/>
                  <a:pt x="695960" y="1555750"/>
                  <a:pt x="725170" y="1593850"/>
                </a:cubicBezTo>
                <a:cubicBezTo>
                  <a:pt x="730250" y="1600200"/>
                  <a:pt x="741680" y="1600200"/>
                  <a:pt x="746760" y="1593850"/>
                </a:cubicBezTo>
                <a:cubicBezTo>
                  <a:pt x="773430" y="1559560"/>
                  <a:pt x="812800" y="1513840"/>
                  <a:pt x="867410" y="1452880"/>
                </a:cubicBezTo>
                <a:cubicBezTo>
                  <a:pt x="911860" y="1404620"/>
                  <a:pt x="965200" y="1346200"/>
                  <a:pt x="1029970" y="1277620"/>
                </a:cubicBezTo>
                <a:cubicBezTo>
                  <a:pt x="1042670" y="1261110"/>
                  <a:pt x="1057910" y="1245870"/>
                  <a:pt x="1073150" y="1230630"/>
                </a:cubicBezTo>
                <a:cubicBezTo>
                  <a:pt x="1078230" y="1225550"/>
                  <a:pt x="1083310" y="1219200"/>
                  <a:pt x="1088390" y="1214120"/>
                </a:cubicBezTo>
                <a:cubicBezTo>
                  <a:pt x="1092200" y="1210310"/>
                  <a:pt x="1099820" y="1206500"/>
                  <a:pt x="1106170" y="1206500"/>
                </a:cubicBezTo>
                <a:lnTo>
                  <a:pt x="1181100" y="1206500"/>
                </a:lnTo>
                <a:cubicBezTo>
                  <a:pt x="1182370" y="1206500"/>
                  <a:pt x="1184910" y="1206500"/>
                  <a:pt x="1184910" y="1206500"/>
                </a:cubicBezTo>
                <a:cubicBezTo>
                  <a:pt x="1192530" y="1207770"/>
                  <a:pt x="1196340" y="1219200"/>
                  <a:pt x="1189990" y="1225550"/>
                </a:cubicBezTo>
                <a:cubicBezTo>
                  <a:pt x="1168400" y="1248410"/>
                  <a:pt x="1144270" y="1273810"/>
                  <a:pt x="1120140" y="1300480"/>
                </a:cubicBezTo>
                <a:cubicBezTo>
                  <a:pt x="1109980" y="1311910"/>
                  <a:pt x="1099820" y="1322070"/>
                  <a:pt x="1089660" y="1333500"/>
                </a:cubicBezTo>
                <a:cubicBezTo>
                  <a:pt x="1031240" y="1398270"/>
                  <a:pt x="956310" y="1479550"/>
                  <a:pt x="894080" y="1548130"/>
                </a:cubicBezTo>
                <a:cubicBezTo>
                  <a:pt x="867410" y="1577340"/>
                  <a:pt x="844550" y="1605280"/>
                  <a:pt x="825500" y="1628140"/>
                </a:cubicBezTo>
                <a:lnTo>
                  <a:pt x="746760" y="1720850"/>
                </a:lnTo>
                <a:cubicBezTo>
                  <a:pt x="742950" y="1725930"/>
                  <a:pt x="734060" y="1725930"/>
                  <a:pt x="728980" y="1720850"/>
                </a:cubicBezTo>
                <a:cubicBezTo>
                  <a:pt x="709930" y="1697990"/>
                  <a:pt x="662940" y="1644650"/>
                  <a:pt x="648970" y="1628140"/>
                </a:cubicBezTo>
                <a:cubicBezTo>
                  <a:pt x="627380" y="1601470"/>
                  <a:pt x="599440" y="1570990"/>
                  <a:pt x="570230" y="1537970"/>
                </a:cubicBezTo>
                <a:cubicBezTo>
                  <a:pt x="527050" y="1489710"/>
                  <a:pt x="477520" y="1438910"/>
                  <a:pt x="434340" y="1391920"/>
                </a:cubicBezTo>
                <a:cubicBezTo>
                  <a:pt x="302260" y="1249680"/>
                  <a:pt x="165100" y="1102360"/>
                  <a:pt x="105410" y="1012190"/>
                </a:cubicBezTo>
                <a:cubicBezTo>
                  <a:pt x="36830" y="909320"/>
                  <a:pt x="0" y="791210"/>
                  <a:pt x="0" y="671830"/>
                </a:cubicBezTo>
                <a:lnTo>
                  <a:pt x="0" y="670560"/>
                </a:lnTo>
                <a:lnTo>
                  <a:pt x="0" y="669290"/>
                </a:lnTo>
                <a:cubicBezTo>
                  <a:pt x="0" y="300990"/>
                  <a:pt x="332740" y="0"/>
                  <a:pt x="740410" y="0"/>
                </a:cubicBezTo>
                <a:close/>
              </a:path>
            </a:pathLst>
          </a:custGeom>
          <a:solidFill>
            <a:schemeClr val="accent1"/>
          </a:solidFill>
          <a:ln w="12700" cap="flat">
            <a:noFill/>
            <a:prstDash val="solid"/>
            <a:miter/>
          </a:ln>
        </p:spPr>
        <p:txBody>
          <a:bodyPr rtlCol="0" anchor="ctr"/>
          <a:lstStyle/>
          <a:p>
            <a:endParaRPr lang="en-US"/>
          </a:p>
        </p:txBody>
      </p:sp>
      <p:sp>
        <p:nvSpPr>
          <p:cNvPr id="26" name="TextBox 25">
            <a:extLst>
              <a:ext uri="{FF2B5EF4-FFF2-40B4-BE49-F238E27FC236}">
                <a16:creationId xmlns:a16="http://schemas.microsoft.com/office/drawing/2014/main" id="{41D3B481-ECCC-7436-C57D-D6F892BA29D5}"/>
              </a:ext>
            </a:extLst>
          </p:cNvPr>
          <p:cNvSpPr txBox="1"/>
          <p:nvPr userDrawn="1"/>
        </p:nvSpPr>
        <p:spPr>
          <a:xfrm>
            <a:off x="10561938" y="8639488"/>
            <a:ext cx="12681677" cy="3170099"/>
          </a:xfrm>
          <a:prstGeom prst="rect">
            <a:avLst/>
          </a:prstGeom>
          <a:noFill/>
        </p:spPr>
        <p:txBody>
          <a:bodyPr wrap="none" rtlCol="0">
            <a:spAutoFit/>
          </a:bodyPr>
          <a:lstStyle/>
          <a:p>
            <a:r>
              <a:rPr lang="en-US" sz="20000" b="0" i="0" baseline="0">
                <a:solidFill>
                  <a:schemeClr val="accent4"/>
                </a:solidFill>
                <a:latin typeface="Outfit Medium" pitchFamily="2" charset="0"/>
              </a:rPr>
              <a:t>Thank you!</a:t>
            </a:r>
          </a:p>
        </p:txBody>
      </p:sp>
    </p:spTree>
    <p:extLst>
      <p:ext uri="{BB962C8B-B14F-4D97-AF65-F5344CB8AC3E}">
        <p14:creationId xmlns:p14="http://schemas.microsoft.com/office/powerpoint/2010/main" val="319698405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5623" y="730251"/>
            <a:ext cx="22892853" cy="2470150"/>
          </a:xfrm>
        </p:spPr>
        <p:txBody>
          <a:bodyPr/>
          <a:lstStyle>
            <a:lvl1pPr>
              <a:defRPr b="1">
                <a:latin typeface="+mn-lt"/>
              </a:defRPr>
            </a:lvl1pPr>
          </a:lstStyle>
          <a:p>
            <a:r>
              <a:rPr lang="en-US" dirty="0"/>
              <a:t>CLICK TO EDIT MASTER TITLE STYLE</a:t>
            </a:r>
          </a:p>
        </p:txBody>
      </p:sp>
      <p:sp>
        <p:nvSpPr>
          <p:cNvPr id="5" name="Footer Placeholder 4"/>
          <p:cNvSpPr>
            <a:spLocks noGrp="1"/>
          </p:cNvSpPr>
          <p:nvPr>
            <p:ph type="ftr" sz="quarter" idx="11"/>
          </p:nvPr>
        </p:nvSpPr>
        <p:spPr/>
        <p:txBody>
          <a:bodyPr/>
          <a:lstStyle/>
          <a:p>
            <a:r>
              <a:rPr lang="en-US"/>
              <a:t>https://pplfirst.com/</a:t>
            </a:r>
            <a:endParaRPr lang="en-US" dirty="0"/>
          </a:p>
        </p:txBody>
      </p:sp>
      <p:sp>
        <p:nvSpPr>
          <p:cNvPr id="6" name="Slide Number Placeholder 5"/>
          <p:cNvSpPr>
            <a:spLocks noGrp="1"/>
          </p:cNvSpPr>
          <p:nvPr>
            <p:ph type="sldNum" sz="quarter" idx="12"/>
          </p:nvPr>
        </p:nvSpPr>
        <p:spPr/>
        <p:txBody>
          <a:bodyPr/>
          <a:lstStyle/>
          <a:p>
            <a:fld id="{899FFD16-B25A-457E-9C72-CDC3BAF3ACB3}" type="slidenum">
              <a:rPr lang="en-US" smtClean="0"/>
              <a:t>‹#›</a:t>
            </a:fld>
            <a:endParaRPr lang="en-US" dirty="0"/>
          </a:p>
        </p:txBody>
      </p:sp>
      <p:sp>
        <p:nvSpPr>
          <p:cNvPr id="7" name="Text Placeholder 2">
            <a:extLst>
              <a:ext uri="{FF2B5EF4-FFF2-40B4-BE49-F238E27FC236}">
                <a16:creationId xmlns:a16="http://schemas.microsoft.com/office/drawing/2014/main" id="{D71A8334-2327-4568-AEAD-364E8F9B8407}"/>
              </a:ext>
            </a:extLst>
          </p:cNvPr>
          <p:cNvSpPr>
            <a:spLocks noGrp="1"/>
          </p:cNvSpPr>
          <p:nvPr>
            <p:ph idx="1"/>
          </p:nvPr>
        </p:nvSpPr>
        <p:spPr>
          <a:xfrm>
            <a:off x="914161" y="3200401"/>
            <a:ext cx="22664314" cy="8695678"/>
          </a:xfrm>
          <a:prstGeom prst="rect">
            <a:avLst/>
          </a:prstGeom>
        </p:spPr>
        <p:txBody>
          <a:bodyPr vert="horz" lIns="91440" tIns="45720" rIns="91440" bIns="45720" rtlCol="0">
            <a:normAutofit/>
          </a:bodyPr>
          <a:lstStyle>
            <a:lvl1pPr>
              <a:defRPr sz="3999"/>
            </a:lvl1pPr>
            <a:lvl2pPr>
              <a:defRPr sz="3599"/>
            </a:lvl2pPr>
            <a:lvl3pPr>
              <a:defRPr sz="3199"/>
            </a:lvl3pPr>
            <a:lvl4pPr>
              <a:defRPr sz="2799"/>
            </a:lvl4pPr>
            <a:lvl5pPr>
              <a:defRPr sz="2799"/>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4114395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18457" y="717455"/>
            <a:ext cx="22941958" cy="2286000"/>
          </a:xfrm>
          <a:prstGeom prst="rect">
            <a:avLst/>
          </a:prstGeom>
        </p:spPr>
        <p:txBody>
          <a:bodyPr vert="horz" lIns="0" tIns="0" rIns="0" bIns="0" rtlCol="0" anchor="t" anchorCtr="0">
            <a:noAutofit/>
          </a:bodyPr>
          <a:lstStyle/>
          <a:p>
            <a:r>
              <a:rPr lang="en-US"/>
              <a:t>Click to edit title</a:t>
            </a:r>
          </a:p>
        </p:txBody>
      </p:sp>
      <p:sp>
        <p:nvSpPr>
          <p:cNvPr id="3" name="Text Placeholder 2"/>
          <p:cNvSpPr>
            <a:spLocks noGrp="1"/>
          </p:cNvSpPr>
          <p:nvPr>
            <p:ph type="body" idx="1"/>
          </p:nvPr>
        </p:nvSpPr>
        <p:spPr>
          <a:xfrm>
            <a:off x="752519" y="4036226"/>
            <a:ext cx="22906673" cy="8286874"/>
          </a:xfrm>
          <a:prstGeom prst="rect">
            <a:avLst/>
          </a:prstGeom>
        </p:spPr>
        <p:txBody>
          <a:bodyPr vert="horz" lIns="0" tIns="0" rIns="0" bIns="0" rtlCol="0">
            <a:noAutofit/>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8075097" y="12607191"/>
            <a:ext cx="8227457" cy="391354"/>
          </a:xfrm>
          <a:prstGeom prst="rect">
            <a:avLst/>
          </a:prstGeom>
        </p:spPr>
        <p:txBody>
          <a:bodyPr vert="horz" lIns="0" tIns="0" rIns="0" bIns="0" rtlCol="0" anchor="b" anchorCtr="0">
            <a:noAutofit/>
          </a:bodyPr>
          <a:lstStyle>
            <a:lvl1pPr algn="ctr">
              <a:defRPr sz="2399">
                <a:solidFill>
                  <a:schemeClr val="accent2"/>
                </a:solidFill>
              </a:defRPr>
            </a:lvl1pPr>
          </a:lstStyle>
          <a:p>
            <a:endParaRPr lang="en-US"/>
          </a:p>
        </p:txBody>
      </p:sp>
      <p:sp>
        <p:nvSpPr>
          <p:cNvPr id="6" name="Slide Number Placeholder 5"/>
          <p:cNvSpPr>
            <a:spLocks noGrp="1"/>
          </p:cNvSpPr>
          <p:nvPr>
            <p:ph type="sldNum" sz="quarter" idx="4"/>
          </p:nvPr>
        </p:nvSpPr>
        <p:spPr>
          <a:xfrm>
            <a:off x="17978225" y="12607191"/>
            <a:ext cx="5649373" cy="391354"/>
          </a:xfrm>
          <a:prstGeom prst="rect">
            <a:avLst/>
          </a:prstGeom>
        </p:spPr>
        <p:txBody>
          <a:bodyPr vert="horz" lIns="0" tIns="0" rIns="0" bIns="0" rtlCol="0" anchor="b" anchorCtr="0">
            <a:noAutofit/>
          </a:bodyPr>
          <a:lstStyle>
            <a:lvl1pPr algn="r">
              <a:defRPr sz="2399">
                <a:solidFill>
                  <a:schemeClr val="accent2"/>
                </a:solidFill>
              </a:defRPr>
            </a:lvl1pPr>
          </a:lstStyle>
          <a:p>
            <a:fld id="{02EC8D00-0A73-44DE-A0DB-A53972AE5CF1}" type="slidenum">
              <a:rPr lang="en-US" smtClean="0"/>
              <a:pPr/>
              <a:t>‹#›</a:t>
            </a:fld>
            <a:endParaRPr lang="en-US"/>
          </a:p>
        </p:txBody>
      </p:sp>
      <p:sp>
        <p:nvSpPr>
          <p:cNvPr id="18" name="Freeform 17">
            <a:extLst>
              <a:ext uri="{FF2B5EF4-FFF2-40B4-BE49-F238E27FC236}">
                <a16:creationId xmlns:a16="http://schemas.microsoft.com/office/drawing/2014/main" id="{F2187593-2B96-858C-9BB1-1898EBE2248A}"/>
              </a:ext>
            </a:extLst>
          </p:cNvPr>
          <p:cNvSpPr/>
          <p:nvPr userDrawn="1"/>
        </p:nvSpPr>
        <p:spPr>
          <a:xfrm>
            <a:off x="750052" y="12453619"/>
            <a:ext cx="645232" cy="756285"/>
          </a:xfrm>
          <a:custGeom>
            <a:avLst/>
            <a:gdLst>
              <a:gd name="connsiteX0" fmla="*/ 148589 w 645232"/>
              <a:gd name="connsiteY0" fmla="*/ 218440 h 756285"/>
              <a:gd name="connsiteX1" fmla="*/ 182879 w 645232"/>
              <a:gd name="connsiteY1" fmla="*/ 218440 h 756285"/>
              <a:gd name="connsiteX2" fmla="*/ 271779 w 645232"/>
              <a:gd name="connsiteY2" fmla="*/ 302260 h 756285"/>
              <a:gd name="connsiteX3" fmla="*/ 246379 w 645232"/>
              <a:gd name="connsiteY3" fmla="*/ 365760 h 756285"/>
              <a:gd name="connsiteX4" fmla="*/ 184149 w 645232"/>
              <a:gd name="connsiteY4" fmla="*/ 387350 h 756285"/>
              <a:gd name="connsiteX5" fmla="*/ 167639 w 645232"/>
              <a:gd name="connsiteY5" fmla="*/ 387350 h 756285"/>
              <a:gd name="connsiteX6" fmla="*/ 168909 w 645232"/>
              <a:gd name="connsiteY6" fmla="*/ 403860 h 756285"/>
              <a:gd name="connsiteX7" fmla="*/ 168909 w 645232"/>
              <a:gd name="connsiteY7" fmla="*/ 450850 h 756285"/>
              <a:gd name="connsiteX8" fmla="*/ 163829 w 645232"/>
              <a:gd name="connsiteY8" fmla="*/ 455930 h 756285"/>
              <a:gd name="connsiteX9" fmla="*/ 149859 w 645232"/>
              <a:gd name="connsiteY9" fmla="*/ 455930 h 756285"/>
              <a:gd name="connsiteX10" fmla="*/ 130809 w 645232"/>
              <a:gd name="connsiteY10" fmla="*/ 436880 h 756285"/>
              <a:gd name="connsiteX11" fmla="*/ 130809 w 645232"/>
              <a:gd name="connsiteY11" fmla="*/ 405130 h 756285"/>
              <a:gd name="connsiteX12" fmla="*/ 130809 w 645232"/>
              <a:gd name="connsiteY12" fmla="*/ 295910 h 756285"/>
              <a:gd name="connsiteX13" fmla="*/ 135889 w 645232"/>
              <a:gd name="connsiteY13" fmla="*/ 290830 h 756285"/>
              <a:gd name="connsiteX14" fmla="*/ 149859 w 645232"/>
              <a:gd name="connsiteY14" fmla="*/ 290830 h 756285"/>
              <a:gd name="connsiteX15" fmla="*/ 168909 w 645232"/>
              <a:gd name="connsiteY15" fmla="*/ 309880 h 756285"/>
              <a:gd name="connsiteX16" fmla="*/ 168909 w 645232"/>
              <a:gd name="connsiteY16" fmla="*/ 349250 h 756285"/>
              <a:gd name="connsiteX17" fmla="*/ 185419 w 645232"/>
              <a:gd name="connsiteY17" fmla="*/ 349250 h 756285"/>
              <a:gd name="connsiteX18" fmla="*/ 220979 w 645232"/>
              <a:gd name="connsiteY18" fmla="*/ 336550 h 756285"/>
              <a:gd name="connsiteX19" fmla="*/ 233679 w 645232"/>
              <a:gd name="connsiteY19" fmla="*/ 300990 h 756285"/>
              <a:gd name="connsiteX20" fmla="*/ 182879 w 645232"/>
              <a:gd name="connsiteY20" fmla="*/ 256540 h 756285"/>
              <a:gd name="connsiteX21" fmla="*/ 134619 w 645232"/>
              <a:gd name="connsiteY21" fmla="*/ 256540 h 756285"/>
              <a:gd name="connsiteX22" fmla="*/ 129539 w 645232"/>
              <a:gd name="connsiteY22" fmla="*/ 251460 h 756285"/>
              <a:gd name="connsiteX23" fmla="*/ 129539 w 645232"/>
              <a:gd name="connsiteY23" fmla="*/ 237490 h 756285"/>
              <a:gd name="connsiteX24" fmla="*/ 148589 w 645232"/>
              <a:gd name="connsiteY24" fmla="*/ 218440 h 756285"/>
              <a:gd name="connsiteX25" fmla="*/ 318770 w 645232"/>
              <a:gd name="connsiteY25" fmla="*/ 217171 h 756285"/>
              <a:gd name="connsiteX26" fmla="*/ 353060 w 645232"/>
              <a:gd name="connsiteY26" fmla="*/ 217171 h 756285"/>
              <a:gd name="connsiteX27" fmla="*/ 441960 w 645232"/>
              <a:gd name="connsiteY27" fmla="*/ 300991 h 756285"/>
              <a:gd name="connsiteX28" fmla="*/ 355600 w 645232"/>
              <a:gd name="connsiteY28" fmla="*/ 386081 h 756285"/>
              <a:gd name="connsiteX29" fmla="*/ 339090 w 645232"/>
              <a:gd name="connsiteY29" fmla="*/ 386081 h 756285"/>
              <a:gd name="connsiteX30" fmla="*/ 339090 w 645232"/>
              <a:gd name="connsiteY30" fmla="*/ 402591 h 756285"/>
              <a:gd name="connsiteX31" fmla="*/ 339090 w 645232"/>
              <a:gd name="connsiteY31" fmla="*/ 449581 h 756285"/>
              <a:gd name="connsiteX32" fmla="*/ 334010 w 645232"/>
              <a:gd name="connsiteY32" fmla="*/ 454661 h 756285"/>
              <a:gd name="connsiteX33" fmla="*/ 320040 w 645232"/>
              <a:gd name="connsiteY33" fmla="*/ 454661 h 756285"/>
              <a:gd name="connsiteX34" fmla="*/ 299720 w 645232"/>
              <a:gd name="connsiteY34" fmla="*/ 434341 h 756285"/>
              <a:gd name="connsiteX35" fmla="*/ 299720 w 645232"/>
              <a:gd name="connsiteY35" fmla="*/ 347981 h 756285"/>
              <a:gd name="connsiteX36" fmla="*/ 299720 w 645232"/>
              <a:gd name="connsiteY36" fmla="*/ 293371 h 756285"/>
              <a:gd name="connsiteX37" fmla="*/ 304800 w 645232"/>
              <a:gd name="connsiteY37" fmla="*/ 288291 h 756285"/>
              <a:gd name="connsiteX38" fmla="*/ 320040 w 645232"/>
              <a:gd name="connsiteY38" fmla="*/ 288291 h 756285"/>
              <a:gd name="connsiteX39" fmla="*/ 339090 w 645232"/>
              <a:gd name="connsiteY39" fmla="*/ 307341 h 756285"/>
              <a:gd name="connsiteX40" fmla="*/ 339090 w 645232"/>
              <a:gd name="connsiteY40" fmla="*/ 346711 h 756285"/>
              <a:gd name="connsiteX41" fmla="*/ 355600 w 645232"/>
              <a:gd name="connsiteY41" fmla="*/ 346711 h 756285"/>
              <a:gd name="connsiteX42" fmla="*/ 403860 w 645232"/>
              <a:gd name="connsiteY42" fmla="*/ 299721 h 756285"/>
              <a:gd name="connsiteX43" fmla="*/ 353060 w 645232"/>
              <a:gd name="connsiteY43" fmla="*/ 255271 h 756285"/>
              <a:gd name="connsiteX44" fmla="*/ 304800 w 645232"/>
              <a:gd name="connsiteY44" fmla="*/ 255271 h 756285"/>
              <a:gd name="connsiteX45" fmla="*/ 299720 w 645232"/>
              <a:gd name="connsiteY45" fmla="*/ 250191 h 756285"/>
              <a:gd name="connsiteX46" fmla="*/ 299720 w 645232"/>
              <a:gd name="connsiteY46" fmla="*/ 236221 h 756285"/>
              <a:gd name="connsiteX47" fmla="*/ 318770 w 645232"/>
              <a:gd name="connsiteY47" fmla="*/ 217171 h 756285"/>
              <a:gd name="connsiteX48" fmla="*/ 323850 w 645232"/>
              <a:gd name="connsiteY48" fmla="*/ 0 h 756285"/>
              <a:gd name="connsiteX49" fmla="*/ 645160 w 645232"/>
              <a:gd name="connsiteY49" fmla="*/ 294640 h 756285"/>
              <a:gd name="connsiteX50" fmla="*/ 645160 w 645232"/>
              <a:gd name="connsiteY50" fmla="*/ 295911 h 756285"/>
              <a:gd name="connsiteX51" fmla="*/ 603250 w 645232"/>
              <a:gd name="connsiteY51" fmla="*/ 439420 h 756285"/>
              <a:gd name="connsiteX52" fmla="*/ 594360 w 645232"/>
              <a:gd name="connsiteY52" fmla="*/ 452120 h 756285"/>
              <a:gd name="connsiteX53" fmla="*/ 590550 w 645232"/>
              <a:gd name="connsiteY53" fmla="*/ 455930 h 756285"/>
              <a:gd name="connsiteX54" fmla="*/ 582930 w 645232"/>
              <a:gd name="connsiteY54" fmla="*/ 457200 h 756285"/>
              <a:gd name="connsiteX55" fmla="*/ 472440 w 645232"/>
              <a:gd name="connsiteY55" fmla="*/ 457200 h 756285"/>
              <a:gd name="connsiteX56" fmla="*/ 467360 w 645232"/>
              <a:gd name="connsiteY56" fmla="*/ 452120 h 756285"/>
              <a:gd name="connsiteX57" fmla="*/ 467360 w 645232"/>
              <a:gd name="connsiteY57" fmla="*/ 228600 h 756285"/>
              <a:gd name="connsiteX58" fmla="*/ 472440 w 645232"/>
              <a:gd name="connsiteY58" fmla="*/ 223520 h 756285"/>
              <a:gd name="connsiteX59" fmla="*/ 491490 w 645232"/>
              <a:gd name="connsiteY59" fmla="*/ 223520 h 756285"/>
              <a:gd name="connsiteX60" fmla="*/ 506730 w 645232"/>
              <a:gd name="connsiteY60" fmla="*/ 238761 h 756285"/>
              <a:gd name="connsiteX61" fmla="*/ 506730 w 645232"/>
              <a:gd name="connsiteY61" fmla="*/ 417830 h 756285"/>
              <a:gd name="connsiteX62" fmla="*/ 575310 w 645232"/>
              <a:gd name="connsiteY62" fmla="*/ 417830 h 756285"/>
              <a:gd name="connsiteX63" fmla="*/ 580390 w 645232"/>
              <a:gd name="connsiteY63" fmla="*/ 410211 h 756285"/>
              <a:gd name="connsiteX64" fmla="*/ 580390 w 645232"/>
              <a:gd name="connsiteY64" fmla="*/ 408940 h 756285"/>
              <a:gd name="connsiteX65" fmla="*/ 599440 w 645232"/>
              <a:gd name="connsiteY65" fmla="*/ 361950 h 756285"/>
              <a:gd name="connsiteX66" fmla="*/ 600710 w 645232"/>
              <a:gd name="connsiteY66" fmla="*/ 360680 h 756285"/>
              <a:gd name="connsiteX67" fmla="*/ 601980 w 645232"/>
              <a:gd name="connsiteY67" fmla="*/ 354330 h 756285"/>
              <a:gd name="connsiteX68" fmla="*/ 604520 w 645232"/>
              <a:gd name="connsiteY68" fmla="*/ 346711 h 756285"/>
              <a:gd name="connsiteX69" fmla="*/ 605790 w 645232"/>
              <a:gd name="connsiteY69" fmla="*/ 336550 h 756285"/>
              <a:gd name="connsiteX70" fmla="*/ 610870 w 645232"/>
              <a:gd name="connsiteY70" fmla="*/ 293370 h 756285"/>
              <a:gd name="connsiteX71" fmla="*/ 322580 w 645232"/>
              <a:gd name="connsiteY71" fmla="*/ 36830 h 756285"/>
              <a:gd name="connsiteX72" fmla="*/ 34290 w 645232"/>
              <a:gd name="connsiteY72" fmla="*/ 293370 h 756285"/>
              <a:gd name="connsiteX73" fmla="*/ 38100 w 645232"/>
              <a:gd name="connsiteY73" fmla="*/ 337820 h 756285"/>
              <a:gd name="connsiteX74" fmla="*/ 38100 w 645232"/>
              <a:gd name="connsiteY74" fmla="*/ 339090 h 756285"/>
              <a:gd name="connsiteX75" fmla="*/ 49530 w 645232"/>
              <a:gd name="connsiteY75" fmla="*/ 379730 h 756285"/>
              <a:gd name="connsiteX76" fmla="*/ 55880 w 645232"/>
              <a:gd name="connsiteY76" fmla="*/ 392430 h 756285"/>
              <a:gd name="connsiteX77" fmla="*/ 73660 w 645232"/>
              <a:gd name="connsiteY77" fmla="*/ 422911 h 756285"/>
              <a:gd name="connsiteX78" fmla="*/ 214630 w 645232"/>
              <a:gd name="connsiteY78" fmla="*/ 584200 h 756285"/>
              <a:gd name="connsiteX79" fmla="*/ 255270 w 645232"/>
              <a:gd name="connsiteY79" fmla="*/ 627380 h 756285"/>
              <a:gd name="connsiteX80" fmla="*/ 316230 w 645232"/>
              <a:gd name="connsiteY80" fmla="*/ 697230 h 756285"/>
              <a:gd name="connsiteX81" fmla="*/ 326390 w 645232"/>
              <a:gd name="connsiteY81" fmla="*/ 697230 h 756285"/>
              <a:gd name="connsiteX82" fmla="*/ 379730 w 645232"/>
              <a:gd name="connsiteY82" fmla="*/ 636270 h 756285"/>
              <a:gd name="connsiteX83" fmla="*/ 450850 w 645232"/>
              <a:gd name="connsiteY83" fmla="*/ 560070 h 756285"/>
              <a:gd name="connsiteX84" fmla="*/ 469900 w 645232"/>
              <a:gd name="connsiteY84" fmla="*/ 539750 h 756285"/>
              <a:gd name="connsiteX85" fmla="*/ 476250 w 645232"/>
              <a:gd name="connsiteY85" fmla="*/ 532130 h 756285"/>
              <a:gd name="connsiteX86" fmla="*/ 483870 w 645232"/>
              <a:gd name="connsiteY86" fmla="*/ 528320 h 756285"/>
              <a:gd name="connsiteX87" fmla="*/ 516890 w 645232"/>
              <a:gd name="connsiteY87" fmla="*/ 528320 h 756285"/>
              <a:gd name="connsiteX88" fmla="*/ 518160 w 645232"/>
              <a:gd name="connsiteY88" fmla="*/ 528320 h 756285"/>
              <a:gd name="connsiteX89" fmla="*/ 520700 w 645232"/>
              <a:gd name="connsiteY89" fmla="*/ 537211 h 756285"/>
              <a:gd name="connsiteX90" fmla="*/ 490220 w 645232"/>
              <a:gd name="connsiteY90" fmla="*/ 570230 h 756285"/>
              <a:gd name="connsiteX91" fmla="*/ 477520 w 645232"/>
              <a:gd name="connsiteY91" fmla="*/ 584200 h 756285"/>
              <a:gd name="connsiteX92" fmla="*/ 391160 w 645232"/>
              <a:gd name="connsiteY92" fmla="*/ 678180 h 756285"/>
              <a:gd name="connsiteX93" fmla="*/ 361950 w 645232"/>
              <a:gd name="connsiteY93" fmla="*/ 713741 h 756285"/>
              <a:gd name="connsiteX94" fmla="*/ 327660 w 645232"/>
              <a:gd name="connsiteY94" fmla="*/ 754380 h 756285"/>
              <a:gd name="connsiteX95" fmla="*/ 320040 w 645232"/>
              <a:gd name="connsiteY95" fmla="*/ 754380 h 756285"/>
              <a:gd name="connsiteX96" fmla="*/ 284480 w 645232"/>
              <a:gd name="connsiteY96" fmla="*/ 713741 h 756285"/>
              <a:gd name="connsiteX97" fmla="*/ 250190 w 645232"/>
              <a:gd name="connsiteY97" fmla="*/ 674370 h 756285"/>
              <a:gd name="connsiteX98" fmla="*/ 190500 w 645232"/>
              <a:gd name="connsiteY98" fmla="*/ 610870 h 756285"/>
              <a:gd name="connsiteX99" fmla="*/ 45720 w 645232"/>
              <a:gd name="connsiteY99" fmla="*/ 444500 h 756285"/>
              <a:gd name="connsiteX100" fmla="*/ 0 w 645232"/>
              <a:gd name="connsiteY100" fmla="*/ 295911 h 756285"/>
              <a:gd name="connsiteX101" fmla="*/ 0 w 645232"/>
              <a:gd name="connsiteY101" fmla="*/ 294640 h 756285"/>
              <a:gd name="connsiteX102" fmla="*/ 0 w 645232"/>
              <a:gd name="connsiteY102" fmla="*/ 293370 h 756285"/>
              <a:gd name="connsiteX103" fmla="*/ 323850 w 645232"/>
              <a:gd name="connsiteY103" fmla="*/ 0 h 756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45232" h="756285">
                <a:moveTo>
                  <a:pt x="148589" y="218440"/>
                </a:moveTo>
                <a:lnTo>
                  <a:pt x="182879" y="218440"/>
                </a:lnTo>
                <a:cubicBezTo>
                  <a:pt x="236219" y="218440"/>
                  <a:pt x="271779" y="251460"/>
                  <a:pt x="271779" y="302260"/>
                </a:cubicBezTo>
                <a:cubicBezTo>
                  <a:pt x="271779" y="328930"/>
                  <a:pt x="262889" y="350520"/>
                  <a:pt x="246379" y="365760"/>
                </a:cubicBezTo>
                <a:cubicBezTo>
                  <a:pt x="231139" y="379730"/>
                  <a:pt x="209549" y="387350"/>
                  <a:pt x="184149" y="387350"/>
                </a:cubicBezTo>
                <a:lnTo>
                  <a:pt x="167639" y="387350"/>
                </a:lnTo>
                <a:lnTo>
                  <a:pt x="168909" y="403860"/>
                </a:lnTo>
                <a:lnTo>
                  <a:pt x="168909" y="450850"/>
                </a:lnTo>
                <a:cubicBezTo>
                  <a:pt x="168909" y="453390"/>
                  <a:pt x="166369" y="455930"/>
                  <a:pt x="163829" y="455930"/>
                </a:cubicBezTo>
                <a:lnTo>
                  <a:pt x="149859" y="455930"/>
                </a:lnTo>
                <a:cubicBezTo>
                  <a:pt x="139699" y="455930"/>
                  <a:pt x="130809" y="447040"/>
                  <a:pt x="130809" y="436880"/>
                </a:cubicBezTo>
                <a:lnTo>
                  <a:pt x="130809" y="405130"/>
                </a:lnTo>
                <a:lnTo>
                  <a:pt x="130809" y="295910"/>
                </a:lnTo>
                <a:cubicBezTo>
                  <a:pt x="130809" y="293370"/>
                  <a:pt x="133349" y="290830"/>
                  <a:pt x="135889" y="290830"/>
                </a:cubicBezTo>
                <a:lnTo>
                  <a:pt x="149859" y="290830"/>
                </a:lnTo>
                <a:cubicBezTo>
                  <a:pt x="160019" y="290830"/>
                  <a:pt x="168909" y="299720"/>
                  <a:pt x="168909" y="309880"/>
                </a:cubicBezTo>
                <a:lnTo>
                  <a:pt x="168909" y="349250"/>
                </a:lnTo>
                <a:lnTo>
                  <a:pt x="185419" y="349250"/>
                </a:lnTo>
                <a:cubicBezTo>
                  <a:pt x="200659" y="349250"/>
                  <a:pt x="212089" y="344170"/>
                  <a:pt x="220979" y="336550"/>
                </a:cubicBezTo>
                <a:cubicBezTo>
                  <a:pt x="229869" y="327660"/>
                  <a:pt x="233679" y="316230"/>
                  <a:pt x="233679" y="300990"/>
                </a:cubicBezTo>
                <a:cubicBezTo>
                  <a:pt x="233679" y="264160"/>
                  <a:pt x="205739" y="256540"/>
                  <a:pt x="182879" y="256540"/>
                </a:cubicBezTo>
                <a:lnTo>
                  <a:pt x="134619" y="256540"/>
                </a:lnTo>
                <a:cubicBezTo>
                  <a:pt x="132079" y="256540"/>
                  <a:pt x="129539" y="254000"/>
                  <a:pt x="129539" y="251460"/>
                </a:cubicBezTo>
                <a:lnTo>
                  <a:pt x="129539" y="237490"/>
                </a:lnTo>
                <a:cubicBezTo>
                  <a:pt x="129539" y="227330"/>
                  <a:pt x="138429" y="218440"/>
                  <a:pt x="148589" y="218440"/>
                </a:cubicBezTo>
                <a:close/>
                <a:moveTo>
                  <a:pt x="318770" y="217171"/>
                </a:moveTo>
                <a:lnTo>
                  <a:pt x="353060" y="217171"/>
                </a:lnTo>
                <a:cubicBezTo>
                  <a:pt x="407670" y="217171"/>
                  <a:pt x="441960" y="250191"/>
                  <a:pt x="441960" y="300991"/>
                </a:cubicBezTo>
                <a:cubicBezTo>
                  <a:pt x="441960" y="353061"/>
                  <a:pt x="406400" y="387351"/>
                  <a:pt x="355600" y="386081"/>
                </a:cubicBezTo>
                <a:lnTo>
                  <a:pt x="339090" y="386081"/>
                </a:lnTo>
                <a:lnTo>
                  <a:pt x="339090" y="402591"/>
                </a:lnTo>
                <a:lnTo>
                  <a:pt x="339090" y="449581"/>
                </a:lnTo>
                <a:cubicBezTo>
                  <a:pt x="339090" y="452121"/>
                  <a:pt x="336550" y="454661"/>
                  <a:pt x="334010" y="454661"/>
                </a:cubicBezTo>
                <a:lnTo>
                  <a:pt x="320040" y="454661"/>
                </a:lnTo>
                <a:cubicBezTo>
                  <a:pt x="308610" y="454661"/>
                  <a:pt x="299720" y="445771"/>
                  <a:pt x="299720" y="434341"/>
                </a:cubicBezTo>
                <a:lnTo>
                  <a:pt x="299720" y="347981"/>
                </a:lnTo>
                <a:lnTo>
                  <a:pt x="299720" y="293371"/>
                </a:lnTo>
                <a:cubicBezTo>
                  <a:pt x="299720" y="290831"/>
                  <a:pt x="302260" y="288291"/>
                  <a:pt x="304800" y="288291"/>
                </a:cubicBezTo>
                <a:lnTo>
                  <a:pt x="320040" y="288291"/>
                </a:lnTo>
                <a:cubicBezTo>
                  <a:pt x="330200" y="288291"/>
                  <a:pt x="339090" y="297181"/>
                  <a:pt x="339090" y="307341"/>
                </a:cubicBezTo>
                <a:lnTo>
                  <a:pt x="339090" y="346711"/>
                </a:lnTo>
                <a:lnTo>
                  <a:pt x="355600" y="346711"/>
                </a:lnTo>
                <a:cubicBezTo>
                  <a:pt x="369570" y="346711"/>
                  <a:pt x="403860" y="341631"/>
                  <a:pt x="403860" y="299721"/>
                </a:cubicBezTo>
                <a:cubicBezTo>
                  <a:pt x="403860" y="262891"/>
                  <a:pt x="375920" y="255271"/>
                  <a:pt x="353060" y="255271"/>
                </a:cubicBezTo>
                <a:lnTo>
                  <a:pt x="304800" y="255271"/>
                </a:lnTo>
                <a:cubicBezTo>
                  <a:pt x="300990" y="255271"/>
                  <a:pt x="299720" y="252731"/>
                  <a:pt x="299720" y="250191"/>
                </a:cubicBezTo>
                <a:lnTo>
                  <a:pt x="299720" y="236221"/>
                </a:lnTo>
                <a:cubicBezTo>
                  <a:pt x="299720" y="226061"/>
                  <a:pt x="308610" y="217171"/>
                  <a:pt x="318770" y="217171"/>
                </a:cubicBezTo>
                <a:close/>
                <a:moveTo>
                  <a:pt x="323850" y="0"/>
                </a:moveTo>
                <a:cubicBezTo>
                  <a:pt x="502920" y="0"/>
                  <a:pt x="648970" y="130811"/>
                  <a:pt x="645160" y="294640"/>
                </a:cubicBezTo>
                <a:lnTo>
                  <a:pt x="645160" y="295911"/>
                </a:lnTo>
                <a:cubicBezTo>
                  <a:pt x="645160" y="346711"/>
                  <a:pt x="631190" y="396240"/>
                  <a:pt x="603250" y="439420"/>
                </a:cubicBezTo>
                <a:lnTo>
                  <a:pt x="594360" y="452120"/>
                </a:lnTo>
                <a:cubicBezTo>
                  <a:pt x="594360" y="453390"/>
                  <a:pt x="591820" y="454661"/>
                  <a:pt x="590550" y="455930"/>
                </a:cubicBezTo>
                <a:cubicBezTo>
                  <a:pt x="588010" y="455930"/>
                  <a:pt x="585470" y="457200"/>
                  <a:pt x="582930" y="457200"/>
                </a:cubicBezTo>
                <a:lnTo>
                  <a:pt x="472440" y="457200"/>
                </a:lnTo>
                <a:cubicBezTo>
                  <a:pt x="468630" y="457200"/>
                  <a:pt x="467360" y="454661"/>
                  <a:pt x="467360" y="452120"/>
                </a:cubicBezTo>
                <a:lnTo>
                  <a:pt x="467360" y="228600"/>
                </a:lnTo>
                <a:cubicBezTo>
                  <a:pt x="467360" y="226061"/>
                  <a:pt x="469900" y="223520"/>
                  <a:pt x="472440" y="223520"/>
                </a:cubicBezTo>
                <a:lnTo>
                  <a:pt x="491490" y="223520"/>
                </a:lnTo>
                <a:cubicBezTo>
                  <a:pt x="499110" y="223520"/>
                  <a:pt x="506730" y="229870"/>
                  <a:pt x="506730" y="238761"/>
                </a:cubicBezTo>
                <a:lnTo>
                  <a:pt x="506730" y="417830"/>
                </a:lnTo>
                <a:lnTo>
                  <a:pt x="575310" y="417830"/>
                </a:lnTo>
                <a:cubicBezTo>
                  <a:pt x="577850" y="415290"/>
                  <a:pt x="579120" y="412750"/>
                  <a:pt x="580390" y="410211"/>
                </a:cubicBezTo>
                <a:cubicBezTo>
                  <a:pt x="580390" y="410211"/>
                  <a:pt x="580390" y="408940"/>
                  <a:pt x="580390" y="408940"/>
                </a:cubicBezTo>
                <a:cubicBezTo>
                  <a:pt x="588010" y="392430"/>
                  <a:pt x="594360" y="375920"/>
                  <a:pt x="599440" y="361950"/>
                </a:cubicBezTo>
                <a:cubicBezTo>
                  <a:pt x="600710" y="361950"/>
                  <a:pt x="600710" y="361950"/>
                  <a:pt x="600710" y="360680"/>
                </a:cubicBezTo>
                <a:cubicBezTo>
                  <a:pt x="600710" y="358140"/>
                  <a:pt x="601980" y="356870"/>
                  <a:pt x="601980" y="354330"/>
                </a:cubicBezTo>
                <a:cubicBezTo>
                  <a:pt x="603250" y="351790"/>
                  <a:pt x="604520" y="349250"/>
                  <a:pt x="604520" y="346711"/>
                </a:cubicBezTo>
                <a:cubicBezTo>
                  <a:pt x="604520" y="344170"/>
                  <a:pt x="605790" y="340361"/>
                  <a:pt x="605790" y="336550"/>
                </a:cubicBezTo>
                <a:cubicBezTo>
                  <a:pt x="609600" y="322580"/>
                  <a:pt x="610870" y="308611"/>
                  <a:pt x="610870" y="293370"/>
                </a:cubicBezTo>
                <a:cubicBezTo>
                  <a:pt x="610870" y="152400"/>
                  <a:pt x="481330" y="36830"/>
                  <a:pt x="322580" y="36830"/>
                </a:cubicBezTo>
                <a:cubicBezTo>
                  <a:pt x="163830" y="36830"/>
                  <a:pt x="34290" y="151130"/>
                  <a:pt x="34290" y="293370"/>
                </a:cubicBezTo>
                <a:cubicBezTo>
                  <a:pt x="34290" y="308611"/>
                  <a:pt x="35560" y="323850"/>
                  <a:pt x="38100" y="337820"/>
                </a:cubicBezTo>
                <a:cubicBezTo>
                  <a:pt x="38100" y="337820"/>
                  <a:pt x="38100" y="337820"/>
                  <a:pt x="38100" y="339090"/>
                </a:cubicBezTo>
                <a:cubicBezTo>
                  <a:pt x="40640" y="353061"/>
                  <a:pt x="44450" y="365761"/>
                  <a:pt x="49530" y="379730"/>
                </a:cubicBezTo>
                <a:cubicBezTo>
                  <a:pt x="52070" y="383540"/>
                  <a:pt x="53340" y="388620"/>
                  <a:pt x="55880" y="392430"/>
                </a:cubicBezTo>
                <a:cubicBezTo>
                  <a:pt x="60960" y="402590"/>
                  <a:pt x="67310" y="412750"/>
                  <a:pt x="73660" y="422911"/>
                </a:cubicBezTo>
                <a:cubicBezTo>
                  <a:pt x="97790" y="459740"/>
                  <a:pt x="160020" y="525780"/>
                  <a:pt x="214630" y="584200"/>
                </a:cubicBezTo>
                <a:cubicBezTo>
                  <a:pt x="229870" y="600711"/>
                  <a:pt x="243840" y="614680"/>
                  <a:pt x="255270" y="627380"/>
                </a:cubicBezTo>
                <a:cubicBezTo>
                  <a:pt x="283210" y="659130"/>
                  <a:pt x="303530" y="680720"/>
                  <a:pt x="316230" y="697230"/>
                </a:cubicBezTo>
                <a:cubicBezTo>
                  <a:pt x="318770" y="699770"/>
                  <a:pt x="323850" y="699770"/>
                  <a:pt x="326390" y="697230"/>
                </a:cubicBezTo>
                <a:cubicBezTo>
                  <a:pt x="339090" y="683261"/>
                  <a:pt x="355600" y="662941"/>
                  <a:pt x="379730" y="636270"/>
                </a:cubicBezTo>
                <a:cubicBezTo>
                  <a:pt x="398780" y="615950"/>
                  <a:pt x="421640" y="590550"/>
                  <a:pt x="450850" y="560070"/>
                </a:cubicBezTo>
                <a:cubicBezTo>
                  <a:pt x="457200" y="553720"/>
                  <a:pt x="463550" y="546100"/>
                  <a:pt x="469900" y="539750"/>
                </a:cubicBezTo>
                <a:cubicBezTo>
                  <a:pt x="472440" y="537211"/>
                  <a:pt x="473710" y="534670"/>
                  <a:pt x="476250" y="532130"/>
                </a:cubicBezTo>
                <a:cubicBezTo>
                  <a:pt x="477520" y="529590"/>
                  <a:pt x="481330" y="528320"/>
                  <a:pt x="483870" y="528320"/>
                </a:cubicBezTo>
                <a:lnTo>
                  <a:pt x="516890" y="528320"/>
                </a:lnTo>
                <a:cubicBezTo>
                  <a:pt x="516890" y="528320"/>
                  <a:pt x="518160" y="528320"/>
                  <a:pt x="518160" y="528320"/>
                </a:cubicBezTo>
                <a:cubicBezTo>
                  <a:pt x="521970" y="529590"/>
                  <a:pt x="523240" y="534670"/>
                  <a:pt x="520700" y="537211"/>
                </a:cubicBezTo>
                <a:cubicBezTo>
                  <a:pt x="510540" y="547370"/>
                  <a:pt x="500380" y="558800"/>
                  <a:pt x="490220" y="570230"/>
                </a:cubicBezTo>
                <a:cubicBezTo>
                  <a:pt x="486410" y="575311"/>
                  <a:pt x="481330" y="579120"/>
                  <a:pt x="477520" y="584200"/>
                </a:cubicBezTo>
                <a:cubicBezTo>
                  <a:pt x="450850" y="612141"/>
                  <a:pt x="419100" y="647700"/>
                  <a:pt x="391160" y="678180"/>
                </a:cubicBezTo>
                <a:cubicBezTo>
                  <a:pt x="381000" y="692150"/>
                  <a:pt x="370840" y="703580"/>
                  <a:pt x="361950" y="713741"/>
                </a:cubicBezTo>
                <a:lnTo>
                  <a:pt x="327660" y="754380"/>
                </a:lnTo>
                <a:cubicBezTo>
                  <a:pt x="326390" y="756920"/>
                  <a:pt x="322580" y="756920"/>
                  <a:pt x="320040" y="754380"/>
                </a:cubicBezTo>
                <a:cubicBezTo>
                  <a:pt x="311150" y="744220"/>
                  <a:pt x="290830" y="721361"/>
                  <a:pt x="284480" y="713741"/>
                </a:cubicBezTo>
                <a:cubicBezTo>
                  <a:pt x="275590" y="702311"/>
                  <a:pt x="262890" y="688341"/>
                  <a:pt x="250190" y="674370"/>
                </a:cubicBezTo>
                <a:cubicBezTo>
                  <a:pt x="231140" y="654050"/>
                  <a:pt x="209550" y="631191"/>
                  <a:pt x="190500" y="610870"/>
                </a:cubicBezTo>
                <a:cubicBezTo>
                  <a:pt x="132080" y="548640"/>
                  <a:pt x="72390" y="483870"/>
                  <a:pt x="45720" y="444500"/>
                </a:cubicBezTo>
                <a:cubicBezTo>
                  <a:pt x="16510" y="400050"/>
                  <a:pt x="0" y="347980"/>
                  <a:pt x="0" y="295911"/>
                </a:cubicBezTo>
                <a:lnTo>
                  <a:pt x="0" y="294640"/>
                </a:lnTo>
                <a:lnTo>
                  <a:pt x="0" y="293370"/>
                </a:lnTo>
                <a:cubicBezTo>
                  <a:pt x="0" y="132080"/>
                  <a:pt x="146050" y="0"/>
                  <a:pt x="323850" y="0"/>
                </a:cubicBezTo>
                <a:close/>
              </a:path>
            </a:pathLst>
          </a:custGeom>
          <a:solidFill>
            <a:schemeClr val="accent1"/>
          </a:solidFill>
          <a:ln w="12700" cap="flat">
            <a:noFill/>
            <a:prstDash val="solid"/>
            <a:miter/>
          </a:ln>
        </p:spPr>
        <p:txBody>
          <a:bodyPr rtlCol="0" anchor="ctr"/>
          <a:lstStyle/>
          <a:p>
            <a:endParaRPr lang="en-US"/>
          </a:p>
        </p:txBody>
      </p:sp>
    </p:spTree>
    <p:extLst>
      <p:ext uri="{BB962C8B-B14F-4D97-AF65-F5344CB8AC3E}">
        <p14:creationId xmlns:p14="http://schemas.microsoft.com/office/powerpoint/2010/main" val="2447637111"/>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73" r:id="rId3"/>
    <p:sldLayoutId id="2147483674" r:id="rId4"/>
    <p:sldLayoutId id="2147483663" r:id="rId5"/>
    <p:sldLayoutId id="2147483675" r:id="rId6"/>
    <p:sldLayoutId id="2147483676" r:id="rId7"/>
    <p:sldLayoutId id="2147483677" r:id="rId8"/>
    <p:sldLayoutId id="2147483678" r:id="rId9"/>
    <p:sldLayoutId id="2147483679" r:id="rId10"/>
    <p:sldLayoutId id="2147483665" r:id="rId11"/>
    <p:sldLayoutId id="2147483681" r:id="rId12"/>
    <p:sldLayoutId id="2147483684" r:id="rId13"/>
    <p:sldLayoutId id="2147483696" r:id="rId14"/>
    <p:sldLayoutId id="2147483690" r:id="rId15"/>
    <p:sldLayoutId id="2147483691" r:id="rId16"/>
    <p:sldLayoutId id="2147483662" r:id="rId17"/>
    <p:sldLayoutId id="2147483699" r:id="rId18"/>
    <p:sldLayoutId id="2147483687" r:id="rId19"/>
    <p:sldLayoutId id="2147483692" r:id="rId20"/>
    <p:sldLayoutId id="2147483700" r:id="rId21"/>
    <p:sldLayoutId id="2147483697" r:id="rId22"/>
    <p:sldLayoutId id="2147483698" r:id="rId23"/>
    <p:sldLayoutId id="2147483701" r:id="rId24"/>
    <p:sldLayoutId id="2147483685" r:id="rId25"/>
    <p:sldLayoutId id="2147483686" r:id="rId26"/>
    <p:sldLayoutId id="2147483688" r:id="rId27"/>
    <p:sldLayoutId id="2147483689" r:id="rId28"/>
    <p:sldLayoutId id="2147483693" r:id="rId29"/>
    <p:sldLayoutId id="2147483694" r:id="rId30"/>
    <p:sldLayoutId id="2147483695" r:id="rId31"/>
    <p:sldLayoutId id="2147483666" r:id="rId32"/>
    <p:sldLayoutId id="2147483667" r:id="rId33"/>
    <p:sldLayoutId id="2147483682" r:id="rId34"/>
    <p:sldLayoutId id="2147483683" r:id="rId35"/>
    <p:sldLayoutId id="2147483702" r:id="rId36"/>
  </p:sldLayoutIdLst>
  <p:hf hdr="0" ftr="0"/>
  <p:txStyles>
    <p:titleStyle>
      <a:lvl1pPr algn="l" defTabSz="1828343" rtl="0" eaLnBrk="1" latinLnBrk="0" hangingPunct="1">
        <a:lnSpc>
          <a:spcPts val="9840"/>
        </a:lnSpc>
        <a:spcBef>
          <a:spcPct val="0"/>
        </a:spcBef>
        <a:buNone/>
        <a:defRPr sz="8200" kern="1200">
          <a:solidFill>
            <a:schemeClr val="accent4"/>
          </a:solidFill>
          <a:latin typeface="+mj-lt"/>
          <a:ea typeface="+mj-ea"/>
          <a:cs typeface="+mj-cs"/>
        </a:defRPr>
      </a:lvl1pPr>
    </p:titleStyle>
    <p:bodyStyle>
      <a:lvl1pPr marL="0" indent="0" algn="l" defTabSz="1828343" rtl="0" eaLnBrk="1" latinLnBrk="0" hangingPunct="1">
        <a:lnSpc>
          <a:spcPts val="5150"/>
        </a:lnSpc>
        <a:spcBef>
          <a:spcPts val="0"/>
        </a:spcBef>
        <a:buFont typeface="Arial" panose="020B0604020202020204" pitchFamily="34" charset="0"/>
        <a:buNone/>
        <a:defRPr sz="3600" kern="1200">
          <a:solidFill>
            <a:schemeClr val="accent2"/>
          </a:solidFill>
          <a:latin typeface="+mn-lt"/>
          <a:ea typeface="+mn-ea"/>
          <a:cs typeface="+mn-cs"/>
        </a:defRPr>
      </a:lvl1pPr>
      <a:lvl2pPr marL="1079500" indent="-273050" algn="l" defTabSz="1828343" rtl="0" eaLnBrk="1" latinLnBrk="0" hangingPunct="1">
        <a:lnSpc>
          <a:spcPts val="4950"/>
        </a:lnSpc>
        <a:spcBef>
          <a:spcPts val="500"/>
        </a:spcBef>
        <a:buFont typeface="Arial" panose="020B0604020202020204" pitchFamily="34" charset="0"/>
        <a:buChar char="•"/>
        <a:tabLst/>
        <a:defRPr sz="3000" kern="1200">
          <a:solidFill>
            <a:schemeClr val="accent2"/>
          </a:solidFill>
          <a:latin typeface="+mn-lt"/>
          <a:ea typeface="+mn-ea"/>
          <a:cs typeface="+mn-cs"/>
        </a:defRPr>
      </a:lvl2pPr>
      <a:lvl3pPr marL="1655763" indent="-260350" algn="l" defTabSz="1828343" rtl="0" eaLnBrk="1" latinLnBrk="0" hangingPunct="1">
        <a:lnSpc>
          <a:spcPts val="4950"/>
        </a:lnSpc>
        <a:spcBef>
          <a:spcPts val="0"/>
        </a:spcBef>
        <a:buFont typeface="System Font Regular"/>
        <a:buChar char="-"/>
        <a:tabLst/>
        <a:defRPr sz="3000" kern="1200">
          <a:solidFill>
            <a:schemeClr val="accent2"/>
          </a:solidFill>
          <a:latin typeface="+mn-lt"/>
          <a:ea typeface="+mn-ea"/>
          <a:cs typeface="+mn-cs"/>
        </a:defRPr>
      </a:lvl3pPr>
      <a:lvl4pPr marL="2384425" indent="-307975" algn="l" defTabSz="1828343" rtl="0" eaLnBrk="1" latinLnBrk="0" hangingPunct="1">
        <a:lnSpc>
          <a:spcPts val="4950"/>
        </a:lnSpc>
        <a:spcBef>
          <a:spcPts val="0"/>
        </a:spcBef>
        <a:buFont typeface="Arial" panose="020B0604020202020204" pitchFamily="34" charset="0"/>
        <a:buChar char="•"/>
        <a:tabLst/>
        <a:defRPr sz="3000" kern="1200">
          <a:solidFill>
            <a:schemeClr val="accent2"/>
          </a:solidFill>
          <a:latin typeface="+mn-lt"/>
          <a:ea typeface="+mn-ea"/>
          <a:cs typeface="+mn-cs"/>
        </a:defRPr>
      </a:lvl4pPr>
      <a:lvl5pPr marL="3155950" indent="-322263" algn="l" defTabSz="1828343" rtl="0" eaLnBrk="1" latinLnBrk="0" hangingPunct="1">
        <a:lnSpc>
          <a:spcPts val="4950"/>
        </a:lnSpc>
        <a:spcBef>
          <a:spcPts val="0"/>
        </a:spcBef>
        <a:buFont typeface="System Font Regular"/>
        <a:buChar char="-"/>
        <a:tabLst/>
        <a:defRPr sz="3000" kern="1200">
          <a:solidFill>
            <a:schemeClr val="accent2"/>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p:bodyStyle>
    <p:otherStyle>
      <a:defPPr>
        <a:defRPr lang="en-US"/>
      </a:defPPr>
      <a:lvl1pPr marL="0" algn="l" defTabSz="1828343" rtl="0" eaLnBrk="1" latinLnBrk="0" hangingPunct="1">
        <a:defRPr sz="3599" kern="1200">
          <a:solidFill>
            <a:schemeClr val="tx1"/>
          </a:solidFill>
          <a:latin typeface="+mn-lt"/>
          <a:ea typeface="+mn-ea"/>
          <a:cs typeface="+mn-cs"/>
        </a:defRPr>
      </a:lvl1pPr>
      <a:lvl2pPr marL="914171" algn="l" defTabSz="1828343" rtl="0" eaLnBrk="1" latinLnBrk="0" hangingPunct="1">
        <a:defRPr sz="3599" kern="1200">
          <a:solidFill>
            <a:schemeClr val="tx1"/>
          </a:solidFill>
          <a:latin typeface="+mn-lt"/>
          <a:ea typeface="+mn-ea"/>
          <a:cs typeface="+mn-cs"/>
        </a:defRPr>
      </a:lvl2pPr>
      <a:lvl3pPr marL="1828343" algn="l" defTabSz="1828343" rtl="0" eaLnBrk="1" latinLnBrk="0" hangingPunct="1">
        <a:defRPr sz="3599" kern="1200">
          <a:solidFill>
            <a:schemeClr val="tx1"/>
          </a:solidFill>
          <a:latin typeface="+mn-lt"/>
          <a:ea typeface="+mn-ea"/>
          <a:cs typeface="+mn-cs"/>
        </a:defRPr>
      </a:lvl3pPr>
      <a:lvl4pPr marL="2742514" algn="l" defTabSz="1828343" rtl="0" eaLnBrk="1" latinLnBrk="0" hangingPunct="1">
        <a:defRPr sz="3599" kern="1200">
          <a:solidFill>
            <a:schemeClr val="tx1"/>
          </a:solidFill>
          <a:latin typeface="+mn-lt"/>
          <a:ea typeface="+mn-ea"/>
          <a:cs typeface="+mn-cs"/>
        </a:defRPr>
      </a:lvl4pPr>
      <a:lvl5pPr marL="3656686" algn="l" defTabSz="1828343" rtl="0" eaLnBrk="1" latinLnBrk="0" hangingPunct="1">
        <a:defRPr sz="3599" kern="1200">
          <a:solidFill>
            <a:schemeClr val="tx1"/>
          </a:solidFill>
          <a:latin typeface="+mn-lt"/>
          <a:ea typeface="+mn-ea"/>
          <a:cs typeface="+mn-cs"/>
        </a:defRPr>
      </a:lvl5pPr>
      <a:lvl6pPr marL="4570857" algn="l" defTabSz="1828343" rtl="0" eaLnBrk="1" latinLnBrk="0" hangingPunct="1">
        <a:defRPr sz="3599" kern="1200">
          <a:solidFill>
            <a:schemeClr val="tx1"/>
          </a:solidFill>
          <a:latin typeface="+mn-lt"/>
          <a:ea typeface="+mn-ea"/>
          <a:cs typeface="+mn-cs"/>
        </a:defRPr>
      </a:lvl6pPr>
      <a:lvl7pPr marL="5485028" algn="l" defTabSz="1828343" rtl="0" eaLnBrk="1" latinLnBrk="0" hangingPunct="1">
        <a:defRPr sz="3599" kern="1200">
          <a:solidFill>
            <a:schemeClr val="tx1"/>
          </a:solidFill>
          <a:latin typeface="+mn-lt"/>
          <a:ea typeface="+mn-ea"/>
          <a:cs typeface="+mn-cs"/>
        </a:defRPr>
      </a:lvl7pPr>
      <a:lvl8pPr marL="6399200" algn="l" defTabSz="1828343" rtl="0" eaLnBrk="1" latinLnBrk="0" hangingPunct="1">
        <a:defRPr sz="3599" kern="1200">
          <a:solidFill>
            <a:schemeClr val="tx1"/>
          </a:solidFill>
          <a:latin typeface="+mn-lt"/>
          <a:ea typeface="+mn-ea"/>
          <a:cs typeface="+mn-cs"/>
        </a:defRPr>
      </a:lvl8pPr>
      <a:lvl9pPr marL="7313371" algn="l" defTabSz="1828343" rtl="0" eaLnBrk="1" latinLnBrk="0" hangingPunct="1">
        <a:defRPr sz="35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F26B43"/>
          </p15:clr>
        </p15:guide>
        <p15:guide id="2" pos="767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6.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36.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6.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6.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6.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6.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6.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6.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6.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6.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hyperlink" Target="https://pplfirst.com/wp-content/uploads/2024/02/EVV_FAQ.pdf" TargetMode="External"/><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A61A1FE-4F57-F7A6-85CC-4D7C3E2F1E19}"/>
              </a:ext>
            </a:extLst>
          </p:cNvPr>
          <p:cNvSpPr>
            <a:spLocks noGrp="1"/>
          </p:cNvSpPr>
          <p:nvPr>
            <p:ph type="ctrTitle"/>
          </p:nvPr>
        </p:nvSpPr>
        <p:spPr>
          <a:xfrm>
            <a:off x="1460808" y="1609344"/>
            <a:ext cx="16589447" cy="5559552"/>
          </a:xfrm>
        </p:spPr>
        <p:txBody>
          <a:bodyPr/>
          <a:lstStyle/>
          <a:p>
            <a:r>
              <a:rPr lang="en-US" sz="6600" dirty="0"/>
              <a:t>Aug/Sep 2026 EVV Training</a:t>
            </a:r>
          </a:p>
        </p:txBody>
      </p:sp>
    </p:spTree>
    <p:extLst>
      <p:ext uri="{BB962C8B-B14F-4D97-AF65-F5344CB8AC3E}">
        <p14:creationId xmlns:p14="http://schemas.microsoft.com/office/powerpoint/2010/main" val="16327322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02B82EF-277E-ED36-FB30-6BA4F98F45D2}"/>
              </a:ext>
            </a:extLst>
          </p:cNvPr>
          <p:cNvSpPr>
            <a:spLocks noGrp="1"/>
          </p:cNvSpPr>
          <p:nvPr>
            <p:ph type="title"/>
          </p:nvPr>
        </p:nvSpPr>
        <p:spPr>
          <a:xfrm>
            <a:off x="2289592" y="562038"/>
            <a:ext cx="19773901" cy="2331185"/>
          </a:xfrm>
        </p:spPr>
        <p:txBody>
          <a:bodyPr/>
          <a:lstStyle/>
          <a:p>
            <a:r>
              <a:rPr lang="en-US" dirty="0"/>
              <a:t>Agenda</a:t>
            </a:r>
          </a:p>
        </p:txBody>
      </p:sp>
      <p:sp>
        <p:nvSpPr>
          <p:cNvPr id="3" name="Slide Number Placeholder 2">
            <a:extLst>
              <a:ext uri="{FF2B5EF4-FFF2-40B4-BE49-F238E27FC236}">
                <a16:creationId xmlns:a16="http://schemas.microsoft.com/office/drawing/2014/main" id="{8098AE45-4626-C11E-6678-D187C8F914C4}"/>
              </a:ext>
            </a:extLst>
          </p:cNvPr>
          <p:cNvSpPr>
            <a:spLocks noGrp="1"/>
          </p:cNvSpPr>
          <p:nvPr>
            <p:ph type="sldNum" sz="quarter" idx="12"/>
          </p:nvPr>
        </p:nvSpPr>
        <p:spPr/>
        <p:txBody>
          <a:bodyPr/>
          <a:lstStyle/>
          <a:p>
            <a:fld id="{02EC8D00-0A73-44DE-A0DB-A53972AE5CF1}" type="slidenum">
              <a:rPr lang="en-US" smtClean="0"/>
              <a:t>2</a:t>
            </a:fld>
            <a:endParaRPr lang="en-US"/>
          </a:p>
        </p:txBody>
      </p:sp>
      <p:sp>
        <p:nvSpPr>
          <p:cNvPr id="5" name="Text Placeholder 4">
            <a:extLst>
              <a:ext uri="{FF2B5EF4-FFF2-40B4-BE49-F238E27FC236}">
                <a16:creationId xmlns:a16="http://schemas.microsoft.com/office/drawing/2014/main" id="{37505F2D-E7CD-3B8C-09BB-6FA23E94109F}"/>
              </a:ext>
            </a:extLst>
          </p:cNvPr>
          <p:cNvSpPr>
            <a:spLocks noGrp="1"/>
          </p:cNvSpPr>
          <p:nvPr>
            <p:ph type="body" sz="half" idx="13"/>
          </p:nvPr>
        </p:nvSpPr>
        <p:spPr>
          <a:xfrm>
            <a:off x="4786694" y="6185649"/>
            <a:ext cx="7862426" cy="4497387"/>
          </a:xfrm>
        </p:spPr>
        <p:txBody>
          <a:bodyPr spcCol="1828800"/>
          <a:lstStyle/>
          <a:p>
            <a:pPr>
              <a:spcAft>
                <a:spcPts val="2400"/>
              </a:spcAft>
            </a:pPr>
            <a:r>
              <a:rPr lang="en-US" dirty="0"/>
              <a:t>Electronic Visit Verification (EVV)</a:t>
            </a:r>
          </a:p>
          <a:p>
            <a:pPr>
              <a:spcAft>
                <a:spcPts val="2400"/>
              </a:spcAft>
            </a:pPr>
            <a:endParaRPr lang="en-US" dirty="0"/>
          </a:p>
          <a:p>
            <a:pPr>
              <a:spcAft>
                <a:spcPts val="2400"/>
              </a:spcAft>
            </a:pPr>
            <a:r>
              <a:rPr lang="en-US" dirty="0"/>
              <a:t>What is changing?</a:t>
            </a:r>
          </a:p>
          <a:p>
            <a:pPr>
              <a:spcAft>
                <a:spcPts val="2400"/>
              </a:spcAft>
            </a:pPr>
            <a:endParaRPr lang="en-US" dirty="0"/>
          </a:p>
          <a:p>
            <a:pPr>
              <a:spcAft>
                <a:spcPts val="2400"/>
              </a:spcAft>
            </a:pPr>
            <a:r>
              <a:rPr lang="en-US" dirty="0"/>
              <a:t>Time4Care mobile app</a:t>
            </a:r>
          </a:p>
        </p:txBody>
      </p:sp>
      <p:sp>
        <p:nvSpPr>
          <p:cNvPr id="12" name="Text Placeholder 11">
            <a:extLst>
              <a:ext uri="{FF2B5EF4-FFF2-40B4-BE49-F238E27FC236}">
                <a16:creationId xmlns:a16="http://schemas.microsoft.com/office/drawing/2014/main" id="{3902254A-65A7-8FDB-8CCB-79C8A89956C3}"/>
              </a:ext>
            </a:extLst>
          </p:cNvPr>
          <p:cNvSpPr>
            <a:spLocks noGrp="1"/>
          </p:cNvSpPr>
          <p:nvPr>
            <p:ph type="body" sz="half" idx="14"/>
          </p:nvPr>
        </p:nvSpPr>
        <p:spPr/>
        <p:txBody>
          <a:bodyPr/>
          <a:lstStyle/>
          <a:p>
            <a:r>
              <a:rPr lang="en-US" dirty="0"/>
              <a:t>IVR</a:t>
            </a:r>
          </a:p>
          <a:p>
            <a:r>
              <a:rPr lang="en-US" dirty="0"/>
              <a:t>FAQ’s</a:t>
            </a:r>
          </a:p>
          <a:p>
            <a:r>
              <a:rPr lang="en-US" dirty="0"/>
              <a:t>Questions</a:t>
            </a:r>
          </a:p>
        </p:txBody>
      </p:sp>
      <p:sp>
        <p:nvSpPr>
          <p:cNvPr id="13" name="Freeform 12">
            <a:extLst>
              <a:ext uri="{FF2B5EF4-FFF2-40B4-BE49-F238E27FC236}">
                <a16:creationId xmlns:a16="http://schemas.microsoft.com/office/drawing/2014/main" id="{B66C3F52-6539-722C-F32D-DB47E5CF57F4}"/>
              </a:ext>
            </a:extLst>
          </p:cNvPr>
          <p:cNvSpPr/>
          <p:nvPr/>
        </p:nvSpPr>
        <p:spPr>
          <a:xfrm>
            <a:off x="3103879" y="5709920"/>
            <a:ext cx="1346200" cy="1346199"/>
          </a:xfrm>
          <a:custGeom>
            <a:avLst/>
            <a:gdLst>
              <a:gd name="connsiteX0" fmla="*/ 1181100 w 1346200"/>
              <a:gd name="connsiteY0" fmla="*/ 1346200 h 1346199"/>
              <a:gd name="connsiteX1" fmla="*/ 165100 w 1346200"/>
              <a:gd name="connsiteY1" fmla="*/ 1346200 h 1346199"/>
              <a:gd name="connsiteX2" fmla="*/ 0 w 1346200"/>
              <a:gd name="connsiteY2" fmla="*/ 1181100 h 1346199"/>
              <a:gd name="connsiteX3" fmla="*/ 0 w 1346200"/>
              <a:gd name="connsiteY3" fmla="*/ 165100 h 1346199"/>
              <a:gd name="connsiteX4" fmla="*/ 165100 w 1346200"/>
              <a:gd name="connsiteY4" fmla="*/ 0 h 1346199"/>
              <a:gd name="connsiteX5" fmla="*/ 1181100 w 1346200"/>
              <a:gd name="connsiteY5" fmla="*/ 0 h 1346199"/>
              <a:gd name="connsiteX6" fmla="*/ 1346200 w 1346200"/>
              <a:gd name="connsiteY6" fmla="*/ 165100 h 1346199"/>
              <a:gd name="connsiteX7" fmla="*/ 1346200 w 1346200"/>
              <a:gd name="connsiteY7" fmla="*/ 1181100 h 1346199"/>
              <a:gd name="connsiteX8" fmla="*/ 1181100 w 1346200"/>
              <a:gd name="connsiteY8" fmla="*/ 1346200 h 1346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6200" h="1346199">
                <a:moveTo>
                  <a:pt x="1181100" y="1346200"/>
                </a:moveTo>
                <a:lnTo>
                  <a:pt x="165100" y="1346200"/>
                </a:lnTo>
                <a:cubicBezTo>
                  <a:pt x="73660" y="1346200"/>
                  <a:pt x="0" y="1272540"/>
                  <a:pt x="0" y="1181100"/>
                </a:cubicBezTo>
                <a:lnTo>
                  <a:pt x="0" y="165100"/>
                </a:lnTo>
                <a:cubicBezTo>
                  <a:pt x="0" y="73660"/>
                  <a:pt x="73660" y="0"/>
                  <a:pt x="165100" y="0"/>
                </a:cubicBezTo>
                <a:lnTo>
                  <a:pt x="1181100" y="0"/>
                </a:lnTo>
                <a:cubicBezTo>
                  <a:pt x="1272540" y="0"/>
                  <a:pt x="1346200" y="73660"/>
                  <a:pt x="1346200" y="165100"/>
                </a:cubicBezTo>
                <a:lnTo>
                  <a:pt x="1346200" y="1181100"/>
                </a:lnTo>
                <a:cubicBezTo>
                  <a:pt x="1346200" y="1272540"/>
                  <a:pt x="1271270" y="1346200"/>
                  <a:pt x="1181100" y="1346200"/>
                </a:cubicBezTo>
                <a:close/>
              </a:path>
            </a:pathLst>
          </a:custGeom>
          <a:solidFill>
            <a:schemeClr val="accent6"/>
          </a:solidFill>
          <a:ln w="12700" cap="flat">
            <a:noFill/>
            <a:prstDash val="solid"/>
            <a:miter/>
          </a:ln>
        </p:spPr>
        <p:txBody>
          <a:bodyPr lIns="0" tIns="0" rIns="0" bIns="0" rtlCol="0" anchor="ctr"/>
          <a:lstStyle/>
          <a:p>
            <a:pPr algn="ctr"/>
            <a:r>
              <a:rPr lang="en-US" sz="5500">
                <a:solidFill>
                  <a:schemeClr val="accent2"/>
                </a:solidFill>
                <a:latin typeface="Outfit Medium" pitchFamily="2" charset="0"/>
              </a:rPr>
              <a:t>01</a:t>
            </a:r>
          </a:p>
        </p:txBody>
      </p:sp>
      <p:sp>
        <p:nvSpPr>
          <p:cNvPr id="14" name="Freeform 13">
            <a:extLst>
              <a:ext uri="{FF2B5EF4-FFF2-40B4-BE49-F238E27FC236}">
                <a16:creationId xmlns:a16="http://schemas.microsoft.com/office/drawing/2014/main" id="{46A7000A-9046-2F92-B954-4AE79FF7302A}"/>
              </a:ext>
            </a:extLst>
          </p:cNvPr>
          <p:cNvSpPr/>
          <p:nvPr/>
        </p:nvSpPr>
        <p:spPr>
          <a:xfrm>
            <a:off x="3103879" y="7425690"/>
            <a:ext cx="1346200" cy="1346200"/>
          </a:xfrm>
          <a:custGeom>
            <a:avLst/>
            <a:gdLst>
              <a:gd name="connsiteX0" fmla="*/ 1181100 w 1346200"/>
              <a:gd name="connsiteY0" fmla="*/ 1346200 h 1346200"/>
              <a:gd name="connsiteX1" fmla="*/ 165100 w 1346200"/>
              <a:gd name="connsiteY1" fmla="*/ 1346200 h 1346200"/>
              <a:gd name="connsiteX2" fmla="*/ 0 w 1346200"/>
              <a:gd name="connsiteY2" fmla="*/ 1181100 h 1346200"/>
              <a:gd name="connsiteX3" fmla="*/ 0 w 1346200"/>
              <a:gd name="connsiteY3" fmla="*/ 165100 h 1346200"/>
              <a:gd name="connsiteX4" fmla="*/ 165100 w 1346200"/>
              <a:gd name="connsiteY4" fmla="*/ 0 h 1346200"/>
              <a:gd name="connsiteX5" fmla="*/ 1181100 w 1346200"/>
              <a:gd name="connsiteY5" fmla="*/ 0 h 1346200"/>
              <a:gd name="connsiteX6" fmla="*/ 1346200 w 1346200"/>
              <a:gd name="connsiteY6" fmla="*/ 165100 h 1346200"/>
              <a:gd name="connsiteX7" fmla="*/ 1346200 w 1346200"/>
              <a:gd name="connsiteY7" fmla="*/ 1181100 h 1346200"/>
              <a:gd name="connsiteX8" fmla="*/ 1181100 w 1346200"/>
              <a:gd name="connsiteY8" fmla="*/ 1346200 h 134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6200" h="1346200">
                <a:moveTo>
                  <a:pt x="1181100" y="1346200"/>
                </a:moveTo>
                <a:lnTo>
                  <a:pt x="165100" y="1346200"/>
                </a:lnTo>
                <a:cubicBezTo>
                  <a:pt x="73660" y="1346200"/>
                  <a:pt x="0" y="1272540"/>
                  <a:pt x="0" y="1181100"/>
                </a:cubicBezTo>
                <a:lnTo>
                  <a:pt x="0" y="165100"/>
                </a:lnTo>
                <a:cubicBezTo>
                  <a:pt x="0" y="73660"/>
                  <a:pt x="73660" y="0"/>
                  <a:pt x="165100" y="0"/>
                </a:cubicBezTo>
                <a:lnTo>
                  <a:pt x="1181100" y="0"/>
                </a:lnTo>
                <a:cubicBezTo>
                  <a:pt x="1272540" y="0"/>
                  <a:pt x="1346200" y="73660"/>
                  <a:pt x="1346200" y="165100"/>
                </a:cubicBezTo>
                <a:lnTo>
                  <a:pt x="1346200" y="1181100"/>
                </a:lnTo>
                <a:cubicBezTo>
                  <a:pt x="1346200" y="1272540"/>
                  <a:pt x="1271270" y="1346200"/>
                  <a:pt x="1181100" y="1346200"/>
                </a:cubicBezTo>
                <a:close/>
              </a:path>
            </a:pathLst>
          </a:custGeom>
          <a:solidFill>
            <a:schemeClr val="accent6"/>
          </a:solidFill>
          <a:ln w="12700" cap="flat">
            <a:noFill/>
            <a:prstDash val="solid"/>
            <a:miter/>
          </a:ln>
        </p:spPr>
        <p:txBody>
          <a:bodyPr lIns="0" tIns="0" rIns="0" bIns="0" rtlCol="0" anchor="ctr"/>
          <a:lstStyle/>
          <a:p>
            <a:pPr algn="ctr"/>
            <a:r>
              <a:rPr lang="en-US" sz="5500">
                <a:solidFill>
                  <a:schemeClr val="accent2"/>
                </a:solidFill>
                <a:latin typeface="Outfit Medium" pitchFamily="2" charset="0"/>
              </a:rPr>
              <a:t>02</a:t>
            </a:r>
          </a:p>
        </p:txBody>
      </p:sp>
      <p:sp>
        <p:nvSpPr>
          <p:cNvPr id="15" name="Freeform 14">
            <a:extLst>
              <a:ext uri="{FF2B5EF4-FFF2-40B4-BE49-F238E27FC236}">
                <a16:creationId xmlns:a16="http://schemas.microsoft.com/office/drawing/2014/main" id="{5A01667D-8CAD-9122-FFE4-A395BDF82745}"/>
              </a:ext>
            </a:extLst>
          </p:cNvPr>
          <p:cNvSpPr/>
          <p:nvPr/>
        </p:nvSpPr>
        <p:spPr>
          <a:xfrm>
            <a:off x="3103879" y="9142730"/>
            <a:ext cx="1346200" cy="1346200"/>
          </a:xfrm>
          <a:custGeom>
            <a:avLst/>
            <a:gdLst>
              <a:gd name="connsiteX0" fmla="*/ 1181100 w 1346200"/>
              <a:gd name="connsiteY0" fmla="*/ 1346200 h 1346200"/>
              <a:gd name="connsiteX1" fmla="*/ 165100 w 1346200"/>
              <a:gd name="connsiteY1" fmla="*/ 1346200 h 1346200"/>
              <a:gd name="connsiteX2" fmla="*/ 0 w 1346200"/>
              <a:gd name="connsiteY2" fmla="*/ 1181100 h 1346200"/>
              <a:gd name="connsiteX3" fmla="*/ 0 w 1346200"/>
              <a:gd name="connsiteY3" fmla="*/ 165100 h 1346200"/>
              <a:gd name="connsiteX4" fmla="*/ 165100 w 1346200"/>
              <a:gd name="connsiteY4" fmla="*/ 0 h 1346200"/>
              <a:gd name="connsiteX5" fmla="*/ 1181100 w 1346200"/>
              <a:gd name="connsiteY5" fmla="*/ 0 h 1346200"/>
              <a:gd name="connsiteX6" fmla="*/ 1346200 w 1346200"/>
              <a:gd name="connsiteY6" fmla="*/ 165100 h 1346200"/>
              <a:gd name="connsiteX7" fmla="*/ 1346200 w 1346200"/>
              <a:gd name="connsiteY7" fmla="*/ 1181100 h 1346200"/>
              <a:gd name="connsiteX8" fmla="*/ 1181100 w 1346200"/>
              <a:gd name="connsiteY8" fmla="*/ 1346200 h 134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6200" h="1346200">
                <a:moveTo>
                  <a:pt x="1181100" y="1346200"/>
                </a:moveTo>
                <a:lnTo>
                  <a:pt x="165100" y="1346200"/>
                </a:lnTo>
                <a:cubicBezTo>
                  <a:pt x="73660" y="1346200"/>
                  <a:pt x="0" y="1272539"/>
                  <a:pt x="0" y="1181100"/>
                </a:cubicBezTo>
                <a:lnTo>
                  <a:pt x="0" y="165100"/>
                </a:lnTo>
                <a:cubicBezTo>
                  <a:pt x="0" y="73660"/>
                  <a:pt x="73660" y="0"/>
                  <a:pt x="165100" y="0"/>
                </a:cubicBezTo>
                <a:lnTo>
                  <a:pt x="1181100" y="0"/>
                </a:lnTo>
                <a:cubicBezTo>
                  <a:pt x="1272540" y="0"/>
                  <a:pt x="1346200" y="73660"/>
                  <a:pt x="1346200" y="165100"/>
                </a:cubicBezTo>
                <a:lnTo>
                  <a:pt x="1346200" y="1181100"/>
                </a:lnTo>
                <a:cubicBezTo>
                  <a:pt x="1346200" y="1271270"/>
                  <a:pt x="1271270" y="1346200"/>
                  <a:pt x="1181100" y="1346200"/>
                </a:cubicBezTo>
                <a:close/>
              </a:path>
            </a:pathLst>
          </a:custGeom>
          <a:solidFill>
            <a:schemeClr val="accent6"/>
          </a:solidFill>
          <a:ln w="12700" cap="flat">
            <a:noFill/>
            <a:prstDash val="solid"/>
            <a:miter/>
          </a:ln>
        </p:spPr>
        <p:txBody>
          <a:bodyPr lIns="0" tIns="0" rIns="0" bIns="0" rtlCol="0" anchor="ctr"/>
          <a:lstStyle/>
          <a:p>
            <a:pPr algn="ctr"/>
            <a:r>
              <a:rPr lang="en-US" sz="5500">
                <a:solidFill>
                  <a:schemeClr val="accent2"/>
                </a:solidFill>
                <a:latin typeface="Outfit Medium" pitchFamily="2" charset="0"/>
              </a:rPr>
              <a:t>03</a:t>
            </a:r>
          </a:p>
        </p:txBody>
      </p:sp>
      <p:sp>
        <p:nvSpPr>
          <p:cNvPr id="16" name="Freeform 15">
            <a:extLst>
              <a:ext uri="{FF2B5EF4-FFF2-40B4-BE49-F238E27FC236}">
                <a16:creationId xmlns:a16="http://schemas.microsoft.com/office/drawing/2014/main" id="{60C39282-E75E-C076-E4E2-721B59FFC5CB}"/>
              </a:ext>
            </a:extLst>
          </p:cNvPr>
          <p:cNvSpPr/>
          <p:nvPr/>
        </p:nvSpPr>
        <p:spPr>
          <a:xfrm>
            <a:off x="12984480" y="5709920"/>
            <a:ext cx="1346200" cy="1346199"/>
          </a:xfrm>
          <a:custGeom>
            <a:avLst/>
            <a:gdLst>
              <a:gd name="connsiteX0" fmla="*/ 1181100 w 1346200"/>
              <a:gd name="connsiteY0" fmla="*/ 1346200 h 1346199"/>
              <a:gd name="connsiteX1" fmla="*/ 165100 w 1346200"/>
              <a:gd name="connsiteY1" fmla="*/ 1346200 h 1346199"/>
              <a:gd name="connsiteX2" fmla="*/ 0 w 1346200"/>
              <a:gd name="connsiteY2" fmla="*/ 1181100 h 1346199"/>
              <a:gd name="connsiteX3" fmla="*/ 0 w 1346200"/>
              <a:gd name="connsiteY3" fmla="*/ 165100 h 1346199"/>
              <a:gd name="connsiteX4" fmla="*/ 165100 w 1346200"/>
              <a:gd name="connsiteY4" fmla="*/ 0 h 1346199"/>
              <a:gd name="connsiteX5" fmla="*/ 1181100 w 1346200"/>
              <a:gd name="connsiteY5" fmla="*/ 0 h 1346199"/>
              <a:gd name="connsiteX6" fmla="*/ 1346200 w 1346200"/>
              <a:gd name="connsiteY6" fmla="*/ 165100 h 1346199"/>
              <a:gd name="connsiteX7" fmla="*/ 1346200 w 1346200"/>
              <a:gd name="connsiteY7" fmla="*/ 1181100 h 1346199"/>
              <a:gd name="connsiteX8" fmla="*/ 1181100 w 1346200"/>
              <a:gd name="connsiteY8" fmla="*/ 1346200 h 1346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6200" h="1346199">
                <a:moveTo>
                  <a:pt x="1181100" y="1346200"/>
                </a:moveTo>
                <a:lnTo>
                  <a:pt x="165100" y="1346200"/>
                </a:lnTo>
                <a:cubicBezTo>
                  <a:pt x="73659" y="1346200"/>
                  <a:pt x="0" y="1272540"/>
                  <a:pt x="0" y="1181100"/>
                </a:cubicBezTo>
                <a:lnTo>
                  <a:pt x="0" y="165100"/>
                </a:lnTo>
                <a:cubicBezTo>
                  <a:pt x="0" y="73660"/>
                  <a:pt x="73659" y="0"/>
                  <a:pt x="165100" y="0"/>
                </a:cubicBezTo>
                <a:lnTo>
                  <a:pt x="1181100" y="0"/>
                </a:lnTo>
                <a:cubicBezTo>
                  <a:pt x="1272539" y="0"/>
                  <a:pt x="1346200" y="73660"/>
                  <a:pt x="1346200" y="165100"/>
                </a:cubicBezTo>
                <a:lnTo>
                  <a:pt x="1346200" y="1181100"/>
                </a:lnTo>
                <a:cubicBezTo>
                  <a:pt x="1346200" y="1272540"/>
                  <a:pt x="1271270" y="1346200"/>
                  <a:pt x="1181100" y="1346200"/>
                </a:cubicBezTo>
                <a:close/>
              </a:path>
            </a:pathLst>
          </a:custGeom>
          <a:solidFill>
            <a:schemeClr val="accent6"/>
          </a:solidFill>
          <a:ln w="12700" cap="flat">
            <a:noFill/>
            <a:prstDash val="solid"/>
            <a:miter/>
          </a:ln>
        </p:spPr>
        <p:txBody>
          <a:bodyPr lIns="0" tIns="0" rIns="0" bIns="0" rtlCol="0" anchor="ctr"/>
          <a:lstStyle/>
          <a:p>
            <a:pPr algn="ctr"/>
            <a:r>
              <a:rPr lang="en-US" sz="5500">
                <a:solidFill>
                  <a:schemeClr val="accent2"/>
                </a:solidFill>
                <a:latin typeface="Outfit Medium" pitchFamily="2" charset="0"/>
              </a:rPr>
              <a:t>04</a:t>
            </a:r>
          </a:p>
        </p:txBody>
      </p:sp>
      <p:sp>
        <p:nvSpPr>
          <p:cNvPr id="17" name="Freeform 16">
            <a:extLst>
              <a:ext uri="{FF2B5EF4-FFF2-40B4-BE49-F238E27FC236}">
                <a16:creationId xmlns:a16="http://schemas.microsoft.com/office/drawing/2014/main" id="{F5F4A5A9-EA7E-05E0-B7DC-8A497CFDB703}"/>
              </a:ext>
            </a:extLst>
          </p:cNvPr>
          <p:cNvSpPr/>
          <p:nvPr/>
        </p:nvSpPr>
        <p:spPr>
          <a:xfrm>
            <a:off x="12984480" y="7425690"/>
            <a:ext cx="1346200" cy="1346200"/>
          </a:xfrm>
          <a:custGeom>
            <a:avLst/>
            <a:gdLst>
              <a:gd name="connsiteX0" fmla="*/ 1181100 w 1346200"/>
              <a:gd name="connsiteY0" fmla="*/ 1346200 h 1346200"/>
              <a:gd name="connsiteX1" fmla="*/ 165100 w 1346200"/>
              <a:gd name="connsiteY1" fmla="*/ 1346200 h 1346200"/>
              <a:gd name="connsiteX2" fmla="*/ 0 w 1346200"/>
              <a:gd name="connsiteY2" fmla="*/ 1181100 h 1346200"/>
              <a:gd name="connsiteX3" fmla="*/ 0 w 1346200"/>
              <a:gd name="connsiteY3" fmla="*/ 165100 h 1346200"/>
              <a:gd name="connsiteX4" fmla="*/ 165100 w 1346200"/>
              <a:gd name="connsiteY4" fmla="*/ 0 h 1346200"/>
              <a:gd name="connsiteX5" fmla="*/ 1181100 w 1346200"/>
              <a:gd name="connsiteY5" fmla="*/ 0 h 1346200"/>
              <a:gd name="connsiteX6" fmla="*/ 1346200 w 1346200"/>
              <a:gd name="connsiteY6" fmla="*/ 165100 h 1346200"/>
              <a:gd name="connsiteX7" fmla="*/ 1346200 w 1346200"/>
              <a:gd name="connsiteY7" fmla="*/ 1181100 h 1346200"/>
              <a:gd name="connsiteX8" fmla="*/ 1181100 w 1346200"/>
              <a:gd name="connsiteY8" fmla="*/ 1346200 h 134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6200" h="1346200">
                <a:moveTo>
                  <a:pt x="1181100" y="1346200"/>
                </a:moveTo>
                <a:lnTo>
                  <a:pt x="165100" y="1346200"/>
                </a:lnTo>
                <a:cubicBezTo>
                  <a:pt x="73659" y="1346200"/>
                  <a:pt x="0" y="1272540"/>
                  <a:pt x="0" y="1181100"/>
                </a:cubicBezTo>
                <a:lnTo>
                  <a:pt x="0" y="165100"/>
                </a:lnTo>
                <a:cubicBezTo>
                  <a:pt x="0" y="73660"/>
                  <a:pt x="73659" y="0"/>
                  <a:pt x="165100" y="0"/>
                </a:cubicBezTo>
                <a:lnTo>
                  <a:pt x="1181100" y="0"/>
                </a:lnTo>
                <a:cubicBezTo>
                  <a:pt x="1272539" y="0"/>
                  <a:pt x="1346200" y="73660"/>
                  <a:pt x="1346200" y="165100"/>
                </a:cubicBezTo>
                <a:lnTo>
                  <a:pt x="1346200" y="1181100"/>
                </a:lnTo>
                <a:cubicBezTo>
                  <a:pt x="1346200" y="1272540"/>
                  <a:pt x="1271270" y="1346200"/>
                  <a:pt x="1181100" y="1346200"/>
                </a:cubicBezTo>
                <a:close/>
              </a:path>
            </a:pathLst>
          </a:custGeom>
          <a:solidFill>
            <a:schemeClr val="accent6"/>
          </a:solidFill>
          <a:ln w="12700" cap="flat">
            <a:noFill/>
            <a:prstDash val="solid"/>
            <a:miter/>
          </a:ln>
        </p:spPr>
        <p:txBody>
          <a:bodyPr lIns="0" tIns="0" rIns="0" bIns="0" rtlCol="0" anchor="ctr"/>
          <a:lstStyle/>
          <a:p>
            <a:pPr algn="ctr"/>
            <a:r>
              <a:rPr lang="en-US" sz="5500">
                <a:solidFill>
                  <a:schemeClr val="accent2"/>
                </a:solidFill>
                <a:latin typeface="Outfit Medium" pitchFamily="2" charset="0"/>
              </a:rPr>
              <a:t>05</a:t>
            </a:r>
          </a:p>
        </p:txBody>
      </p:sp>
      <p:sp>
        <p:nvSpPr>
          <p:cNvPr id="18" name="Freeform 17">
            <a:extLst>
              <a:ext uri="{FF2B5EF4-FFF2-40B4-BE49-F238E27FC236}">
                <a16:creationId xmlns:a16="http://schemas.microsoft.com/office/drawing/2014/main" id="{B6A510A4-7F7A-1209-CF86-024D83B4FCB3}"/>
              </a:ext>
            </a:extLst>
          </p:cNvPr>
          <p:cNvSpPr/>
          <p:nvPr/>
        </p:nvSpPr>
        <p:spPr>
          <a:xfrm>
            <a:off x="12984480" y="9142730"/>
            <a:ext cx="1346200" cy="1346200"/>
          </a:xfrm>
          <a:custGeom>
            <a:avLst/>
            <a:gdLst>
              <a:gd name="connsiteX0" fmla="*/ 1181100 w 1346200"/>
              <a:gd name="connsiteY0" fmla="*/ 1346200 h 1346200"/>
              <a:gd name="connsiteX1" fmla="*/ 165100 w 1346200"/>
              <a:gd name="connsiteY1" fmla="*/ 1346200 h 1346200"/>
              <a:gd name="connsiteX2" fmla="*/ 0 w 1346200"/>
              <a:gd name="connsiteY2" fmla="*/ 1181100 h 1346200"/>
              <a:gd name="connsiteX3" fmla="*/ 0 w 1346200"/>
              <a:gd name="connsiteY3" fmla="*/ 165100 h 1346200"/>
              <a:gd name="connsiteX4" fmla="*/ 165100 w 1346200"/>
              <a:gd name="connsiteY4" fmla="*/ 0 h 1346200"/>
              <a:gd name="connsiteX5" fmla="*/ 1181100 w 1346200"/>
              <a:gd name="connsiteY5" fmla="*/ 0 h 1346200"/>
              <a:gd name="connsiteX6" fmla="*/ 1346200 w 1346200"/>
              <a:gd name="connsiteY6" fmla="*/ 165100 h 1346200"/>
              <a:gd name="connsiteX7" fmla="*/ 1346200 w 1346200"/>
              <a:gd name="connsiteY7" fmla="*/ 1181100 h 1346200"/>
              <a:gd name="connsiteX8" fmla="*/ 1181100 w 1346200"/>
              <a:gd name="connsiteY8" fmla="*/ 1346200 h 134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6200" h="1346200">
                <a:moveTo>
                  <a:pt x="1181100" y="1346200"/>
                </a:moveTo>
                <a:lnTo>
                  <a:pt x="165100" y="1346200"/>
                </a:lnTo>
                <a:cubicBezTo>
                  <a:pt x="73659" y="1346200"/>
                  <a:pt x="0" y="1272539"/>
                  <a:pt x="0" y="1181100"/>
                </a:cubicBezTo>
                <a:lnTo>
                  <a:pt x="0" y="165100"/>
                </a:lnTo>
                <a:cubicBezTo>
                  <a:pt x="0" y="73660"/>
                  <a:pt x="73659" y="0"/>
                  <a:pt x="165100" y="0"/>
                </a:cubicBezTo>
                <a:lnTo>
                  <a:pt x="1181100" y="0"/>
                </a:lnTo>
                <a:cubicBezTo>
                  <a:pt x="1272539" y="0"/>
                  <a:pt x="1346200" y="73660"/>
                  <a:pt x="1346200" y="165100"/>
                </a:cubicBezTo>
                <a:lnTo>
                  <a:pt x="1346200" y="1181100"/>
                </a:lnTo>
                <a:cubicBezTo>
                  <a:pt x="1346200" y="1271270"/>
                  <a:pt x="1271270" y="1346200"/>
                  <a:pt x="1181100" y="1346200"/>
                </a:cubicBezTo>
                <a:close/>
              </a:path>
            </a:pathLst>
          </a:custGeom>
          <a:solidFill>
            <a:schemeClr val="accent6"/>
          </a:solidFill>
          <a:ln w="12700" cap="flat">
            <a:noFill/>
            <a:prstDash val="solid"/>
            <a:miter/>
          </a:ln>
        </p:spPr>
        <p:txBody>
          <a:bodyPr lIns="0" tIns="0" rIns="0" bIns="0" rtlCol="0" anchor="ctr"/>
          <a:lstStyle/>
          <a:p>
            <a:pPr algn="ctr"/>
            <a:r>
              <a:rPr lang="en-US" sz="5500">
                <a:solidFill>
                  <a:schemeClr val="accent2"/>
                </a:solidFill>
                <a:latin typeface="Outfit Medium" pitchFamily="2" charset="0"/>
              </a:rPr>
              <a:t>06</a:t>
            </a:r>
          </a:p>
        </p:txBody>
      </p:sp>
    </p:spTree>
    <p:extLst>
      <p:ext uri="{BB962C8B-B14F-4D97-AF65-F5344CB8AC3E}">
        <p14:creationId xmlns:p14="http://schemas.microsoft.com/office/powerpoint/2010/main" val="494323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F24FC-6546-5D2A-DB96-BAAB399074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EA7705-3D05-8377-0C07-7B30068ECC0D}"/>
              </a:ext>
            </a:extLst>
          </p:cNvPr>
          <p:cNvSpPr>
            <a:spLocks noGrp="1"/>
          </p:cNvSpPr>
          <p:nvPr>
            <p:ph type="title"/>
          </p:nvPr>
        </p:nvSpPr>
        <p:spPr/>
        <p:txBody>
          <a:bodyPr/>
          <a:lstStyle/>
          <a:p>
            <a:r>
              <a:rPr lang="en-US" sz="7200" dirty="0"/>
              <a:t>Electronic Visit Verification (EVV)</a:t>
            </a:r>
          </a:p>
        </p:txBody>
      </p:sp>
      <p:sp>
        <p:nvSpPr>
          <p:cNvPr id="3" name="Text Placeholder 2">
            <a:extLst>
              <a:ext uri="{FF2B5EF4-FFF2-40B4-BE49-F238E27FC236}">
                <a16:creationId xmlns:a16="http://schemas.microsoft.com/office/drawing/2014/main" id="{F6A6F1D1-1C33-E10A-45CF-C23AA1FDD490}"/>
              </a:ext>
            </a:extLst>
          </p:cNvPr>
          <p:cNvSpPr>
            <a:spLocks noGrp="1"/>
          </p:cNvSpPr>
          <p:nvPr>
            <p:ph type="body" idx="1"/>
          </p:nvPr>
        </p:nvSpPr>
        <p:spPr/>
        <p:txBody>
          <a:bodyPr/>
          <a:lstStyle/>
          <a:p>
            <a:r>
              <a:rPr lang="en-US" dirty="0"/>
              <a:t>01</a:t>
            </a:r>
          </a:p>
        </p:txBody>
      </p:sp>
    </p:spTree>
    <p:extLst>
      <p:ext uri="{BB962C8B-B14F-4D97-AF65-F5344CB8AC3E}">
        <p14:creationId xmlns:p14="http://schemas.microsoft.com/office/powerpoint/2010/main" val="16201363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DBCDE-8395-3CE9-951A-4CD1C33A16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012DBC-8FE8-54C0-014E-D42320B95A09}"/>
              </a:ext>
            </a:extLst>
          </p:cNvPr>
          <p:cNvSpPr>
            <a:spLocks noGrp="1"/>
          </p:cNvSpPr>
          <p:nvPr>
            <p:ph type="title"/>
          </p:nvPr>
        </p:nvSpPr>
        <p:spPr>
          <a:xfrm>
            <a:off x="685623" y="457202"/>
            <a:ext cx="22892853" cy="998164"/>
          </a:xfrm>
        </p:spPr>
        <p:txBody>
          <a:bodyPr>
            <a:normAutofit fontScale="90000"/>
          </a:bodyPr>
          <a:lstStyle/>
          <a:p>
            <a:r>
              <a:rPr lang="en-US" sz="6000" dirty="0"/>
              <a:t>Electronic Visit Verification (EVV)</a:t>
            </a:r>
          </a:p>
        </p:txBody>
      </p:sp>
      <p:sp>
        <p:nvSpPr>
          <p:cNvPr id="3" name="Slide Number Placeholder 2">
            <a:extLst>
              <a:ext uri="{FF2B5EF4-FFF2-40B4-BE49-F238E27FC236}">
                <a16:creationId xmlns:a16="http://schemas.microsoft.com/office/drawing/2014/main" id="{B5E5CCF5-7471-49C2-4E12-0C0BBABA1BA1}"/>
              </a:ext>
            </a:extLst>
          </p:cNvPr>
          <p:cNvSpPr>
            <a:spLocks noGrp="1"/>
          </p:cNvSpPr>
          <p:nvPr>
            <p:ph type="sldNum" sz="quarter" idx="12"/>
          </p:nvPr>
        </p:nvSpPr>
        <p:spPr/>
        <p:txBody>
          <a:bodyPr/>
          <a:lstStyle/>
          <a:p>
            <a:fld id="{899FFD16-B25A-457E-9C72-CDC3BAF3ACB3}" type="slidenum">
              <a:rPr lang="en-US" smtClean="0"/>
              <a:t>4</a:t>
            </a:fld>
            <a:endParaRPr lang="en-US" dirty="0"/>
          </a:p>
        </p:txBody>
      </p:sp>
      <p:pic>
        <p:nvPicPr>
          <p:cNvPr id="5" name="Picture 4">
            <a:extLst>
              <a:ext uri="{FF2B5EF4-FFF2-40B4-BE49-F238E27FC236}">
                <a16:creationId xmlns:a16="http://schemas.microsoft.com/office/drawing/2014/main" id="{74B4B762-71F4-0A9A-9B4B-B5F20FD2A407}"/>
              </a:ext>
            </a:extLst>
          </p:cNvPr>
          <p:cNvPicPr>
            <a:picLocks noChangeAspect="1"/>
          </p:cNvPicPr>
          <p:nvPr/>
        </p:nvPicPr>
        <p:blipFill>
          <a:blip r:embed="rId2"/>
          <a:stretch>
            <a:fillRect/>
          </a:stretch>
        </p:blipFill>
        <p:spPr>
          <a:xfrm>
            <a:off x="5173856" y="2104231"/>
            <a:ext cx="14666498" cy="11154567"/>
          </a:xfrm>
          <a:prstGeom prst="rect">
            <a:avLst/>
          </a:prstGeom>
        </p:spPr>
      </p:pic>
    </p:spTree>
    <p:extLst>
      <p:ext uri="{BB962C8B-B14F-4D97-AF65-F5344CB8AC3E}">
        <p14:creationId xmlns:p14="http://schemas.microsoft.com/office/powerpoint/2010/main" val="1912034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7A714-A06D-6A94-F53E-653366FEB5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F77E65-949D-1BB5-9B32-82F10DD48CDA}"/>
              </a:ext>
            </a:extLst>
          </p:cNvPr>
          <p:cNvSpPr>
            <a:spLocks noGrp="1"/>
          </p:cNvSpPr>
          <p:nvPr>
            <p:ph type="title"/>
          </p:nvPr>
        </p:nvSpPr>
        <p:spPr/>
        <p:txBody>
          <a:bodyPr/>
          <a:lstStyle/>
          <a:p>
            <a:r>
              <a:rPr lang="en-US" sz="7200" dirty="0"/>
              <a:t>What is changing?</a:t>
            </a:r>
          </a:p>
        </p:txBody>
      </p:sp>
      <p:sp>
        <p:nvSpPr>
          <p:cNvPr id="3" name="Text Placeholder 2">
            <a:extLst>
              <a:ext uri="{FF2B5EF4-FFF2-40B4-BE49-F238E27FC236}">
                <a16:creationId xmlns:a16="http://schemas.microsoft.com/office/drawing/2014/main" id="{7120D2DC-DDA7-ECAD-E6D9-80C0647531E2}"/>
              </a:ext>
            </a:extLst>
          </p:cNvPr>
          <p:cNvSpPr>
            <a:spLocks noGrp="1"/>
          </p:cNvSpPr>
          <p:nvPr>
            <p:ph type="body" idx="1"/>
          </p:nvPr>
        </p:nvSpPr>
        <p:spPr/>
        <p:txBody>
          <a:bodyPr/>
          <a:lstStyle/>
          <a:p>
            <a:r>
              <a:rPr lang="en-US" dirty="0"/>
              <a:t>02</a:t>
            </a:r>
          </a:p>
        </p:txBody>
      </p:sp>
    </p:spTree>
    <p:extLst>
      <p:ext uri="{BB962C8B-B14F-4D97-AF65-F5344CB8AC3E}">
        <p14:creationId xmlns:p14="http://schemas.microsoft.com/office/powerpoint/2010/main" val="3269787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E77EF-3B6D-CEAF-1C82-2033FD9C17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AACA24-C1B5-527F-02A8-15EED957BA6E}"/>
              </a:ext>
            </a:extLst>
          </p:cNvPr>
          <p:cNvSpPr>
            <a:spLocks noGrp="1"/>
          </p:cNvSpPr>
          <p:nvPr>
            <p:ph type="title"/>
          </p:nvPr>
        </p:nvSpPr>
        <p:spPr>
          <a:xfrm>
            <a:off x="685623" y="457202"/>
            <a:ext cx="22892853" cy="998164"/>
          </a:xfrm>
        </p:spPr>
        <p:txBody>
          <a:bodyPr>
            <a:normAutofit fontScale="90000"/>
          </a:bodyPr>
          <a:lstStyle/>
          <a:p>
            <a:r>
              <a:rPr lang="en-US" sz="6000" dirty="0"/>
              <a:t>What is changing and for who?</a:t>
            </a:r>
          </a:p>
        </p:txBody>
      </p:sp>
      <p:sp>
        <p:nvSpPr>
          <p:cNvPr id="3" name="Slide Number Placeholder 2">
            <a:extLst>
              <a:ext uri="{FF2B5EF4-FFF2-40B4-BE49-F238E27FC236}">
                <a16:creationId xmlns:a16="http://schemas.microsoft.com/office/drawing/2014/main" id="{BF15EA90-CA33-E9FC-7355-471C97301EF8}"/>
              </a:ext>
            </a:extLst>
          </p:cNvPr>
          <p:cNvSpPr>
            <a:spLocks noGrp="1"/>
          </p:cNvSpPr>
          <p:nvPr>
            <p:ph type="sldNum" sz="quarter" idx="12"/>
          </p:nvPr>
        </p:nvSpPr>
        <p:spPr/>
        <p:txBody>
          <a:bodyPr/>
          <a:lstStyle/>
          <a:p>
            <a:fld id="{899FFD16-B25A-457E-9C72-CDC3BAF3ACB3}" type="slidenum">
              <a:rPr lang="en-US" smtClean="0"/>
              <a:t>6</a:t>
            </a:fld>
            <a:endParaRPr lang="en-US" dirty="0"/>
          </a:p>
        </p:txBody>
      </p:sp>
      <p:graphicFrame>
        <p:nvGraphicFramePr>
          <p:cNvPr id="5" name="Table 4">
            <a:extLst>
              <a:ext uri="{FF2B5EF4-FFF2-40B4-BE49-F238E27FC236}">
                <a16:creationId xmlns:a16="http://schemas.microsoft.com/office/drawing/2014/main" id="{9303BC67-DAEE-4638-C8F2-B22B5D5B7C43}"/>
              </a:ext>
            </a:extLst>
          </p:cNvPr>
          <p:cNvGraphicFramePr>
            <a:graphicFrameLocks noGrp="1"/>
          </p:cNvGraphicFramePr>
          <p:nvPr>
            <p:extLst>
              <p:ext uri="{D42A27DB-BD31-4B8C-83A1-F6EECF244321}">
                <p14:modId xmlns:p14="http://schemas.microsoft.com/office/powerpoint/2010/main" val="3625464019"/>
              </p:ext>
            </p:extLst>
          </p:nvPr>
        </p:nvGraphicFramePr>
        <p:xfrm>
          <a:off x="1223396" y="3386467"/>
          <a:ext cx="22125702" cy="4749766"/>
        </p:xfrm>
        <a:graphic>
          <a:graphicData uri="http://schemas.openxmlformats.org/drawingml/2006/table">
            <a:tbl>
              <a:tblPr firstRow="1" bandRow="1">
                <a:tableStyleId>{5C22544A-7EE6-4342-B048-85BDC9FD1C3A}</a:tableStyleId>
              </a:tblPr>
              <a:tblGrid>
                <a:gridCol w="4303065">
                  <a:extLst>
                    <a:ext uri="{9D8B030D-6E8A-4147-A177-3AD203B41FA5}">
                      <a16:colId xmlns:a16="http://schemas.microsoft.com/office/drawing/2014/main" val="761486722"/>
                    </a:ext>
                  </a:extLst>
                </a:gridCol>
                <a:gridCol w="17822637">
                  <a:extLst>
                    <a:ext uri="{9D8B030D-6E8A-4147-A177-3AD203B41FA5}">
                      <a16:colId xmlns:a16="http://schemas.microsoft.com/office/drawing/2014/main" val="201789082"/>
                    </a:ext>
                  </a:extLst>
                </a:gridCol>
              </a:tblGrid>
              <a:tr h="1186417">
                <a:tc>
                  <a:txBody>
                    <a:bodyPr/>
                    <a:lstStyle/>
                    <a:p>
                      <a:r>
                        <a:rPr lang="en-US" dirty="0"/>
                        <a:t>Question</a:t>
                      </a:r>
                    </a:p>
                  </a:txBody>
                  <a:tcPr/>
                </a:tc>
                <a:tc>
                  <a:txBody>
                    <a:bodyPr/>
                    <a:lstStyle/>
                    <a:p>
                      <a:r>
                        <a:rPr lang="en-US" dirty="0"/>
                        <a:t>Answer</a:t>
                      </a:r>
                    </a:p>
                  </a:txBody>
                  <a:tcPr/>
                </a:tc>
                <a:extLst>
                  <a:ext uri="{0D108BD9-81ED-4DB2-BD59-A6C34878D82A}">
                    <a16:rowId xmlns:a16="http://schemas.microsoft.com/office/drawing/2014/main" val="1767292743"/>
                  </a:ext>
                </a:extLst>
              </a:tr>
              <a:tr h="1186417">
                <a:tc>
                  <a:txBody>
                    <a:bodyPr/>
                    <a:lstStyle/>
                    <a:p>
                      <a:r>
                        <a:rPr lang="en-US" b="1" dirty="0"/>
                        <a:t>Who?</a:t>
                      </a:r>
                    </a:p>
                  </a:txBody>
                  <a:tcPr/>
                </a:tc>
                <a:tc>
                  <a:txBody>
                    <a:bodyPr/>
                    <a:lstStyle/>
                    <a:p>
                      <a:r>
                        <a:rPr lang="en-US" dirty="0"/>
                        <a:t>Attendants who live with the member they care for (Live-In)</a:t>
                      </a:r>
                    </a:p>
                  </a:txBody>
                  <a:tcPr/>
                </a:tc>
                <a:extLst>
                  <a:ext uri="{0D108BD9-81ED-4DB2-BD59-A6C34878D82A}">
                    <a16:rowId xmlns:a16="http://schemas.microsoft.com/office/drawing/2014/main" val="2071064603"/>
                  </a:ext>
                </a:extLst>
              </a:tr>
              <a:tr h="1186417">
                <a:tc>
                  <a:txBody>
                    <a:bodyPr/>
                    <a:lstStyle/>
                    <a:p>
                      <a:r>
                        <a:rPr lang="en-US" b="1" dirty="0"/>
                        <a:t>What?</a:t>
                      </a:r>
                    </a:p>
                  </a:txBody>
                  <a:tcPr/>
                </a:tc>
                <a:tc>
                  <a:txBody>
                    <a:bodyPr/>
                    <a:lstStyle/>
                    <a:p>
                      <a:r>
                        <a:rPr lang="en-US" sz="3599" b="0" i="0" kern="1200" dirty="0">
                          <a:solidFill>
                            <a:schemeClr val="dk1"/>
                          </a:solidFill>
                          <a:effectLst/>
                          <a:latin typeface="+mn-lt"/>
                          <a:ea typeface="+mn-ea"/>
                          <a:cs typeface="+mn-cs"/>
                        </a:rPr>
                        <a:t>Live-In attendants are now required to use PPL’s Time4Care mobile app or the phone system (IVR) to enter </a:t>
                      </a:r>
                      <a:r>
                        <a:rPr lang="en-US" sz="3599" b="0" i="0" u="sng" kern="1200" dirty="0">
                          <a:solidFill>
                            <a:schemeClr val="dk1"/>
                          </a:solidFill>
                          <a:effectLst/>
                          <a:latin typeface="+mn-lt"/>
                          <a:ea typeface="+mn-ea"/>
                          <a:cs typeface="+mn-cs"/>
                        </a:rPr>
                        <a:t>all</a:t>
                      </a:r>
                      <a:r>
                        <a:rPr lang="en-US" sz="3599" b="0" i="0" kern="1200" dirty="0">
                          <a:solidFill>
                            <a:schemeClr val="dk1"/>
                          </a:solidFill>
                          <a:effectLst/>
                          <a:latin typeface="+mn-lt"/>
                          <a:ea typeface="+mn-ea"/>
                          <a:cs typeface="+mn-cs"/>
                        </a:rPr>
                        <a:t> their shifts.</a:t>
                      </a:r>
                      <a:endParaRPr lang="en-US" b="0" dirty="0"/>
                    </a:p>
                  </a:txBody>
                  <a:tcPr/>
                </a:tc>
                <a:extLst>
                  <a:ext uri="{0D108BD9-81ED-4DB2-BD59-A6C34878D82A}">
                    <a16:rowId xmlns:a16="http://schemas.microsoft.com/office/drawing/2014/main" val="29605471"/>
                  </a:ext>
                </a:extLst>
              </a:tr>
              <a:tr h="1186417">
                <a:tc>
                  <a:txBody>
                    <a:bodyPr/>
                    <a:lstStyle/>
                    <a:p>
                      <a:r>
                        <a:rPr lang="en-US" b="1" dirty="0"/>
                        <a:t>When?</a:t>
                      </a:r>
                    </a:p>
                  </a:txBody>
                  <a:tcPr/>
                </a:tc>
                <a:tc>
                  <a:txBody>
                    <a:bodyPr/>
                    <a:lstStyle/>
                    <a:p>
                      <a:r>
                        <a:rPr lang="en-US" sz="3599" b="0" i="0" kern="1200" dirty="0">
                          <a:solidFill>
                            <a:schemeClr val="dk1"/>
                          </a:solidFill>
                          <a:effectLst/>
                          <a:latin typeface="+mn-lt"/>
                          <a:ea typeface="+mn-ea"/>
                          <a:cs typeface="+mn-cs"/>
                        </a:rPr>
                        <a:t>Starting </a:t>
                      </a:r>
                      <a:r>
                        <a:rPr lang="en-US" sz="3599" b="1" i="0" kern="1200" dirty="0">
                          <a:solidFill>
                            <a:schemeClr val="dk1"/>
                          </a:solidFill>
                          <a:effectLst/>
                          <a:latin typeface="+mn-lt"/>
                          <a:ea typeface="+mn-ea"/>
                          <a:cs typeface="+mn-cs"/>
                        </a:rPr>
                        <a:t>October 1, 2026, </a:t>
                      </a:r>
                      <a:r>
                        <a:rPr lang="en-US" sz="3599" b="0" i="0" kern="1200" dirty="0">
                          <a:solidFill>
                            <a:schemeClr val="dk1"/>
                          </a:solidFill>
                          <a:effectLst/>
                          <a:latin typeface="+mn-lt"/>
                          <a:ea typeface="+mn-ea"/>
                          <a:cs typeface="+mn-cs"/>
                        </a:rPr>
                        <a:t>all attendants regardless of live-in status will be required to use an approved Electronic Visit Verification (EVV) method to submit all shifts. </a:t>
                      </a:r>
                      <a:endParaRPr lang="en-US" sz="3599" b="1" i="0" kern="1200" dirty="0">
                        <a:solidFill>
                          <a:schemeClr val="dk1"/>
                        </a:solidFill>
                        <a:effectLst/>
                        <a:latin typeface="+mn-lt"/>
                        <a:ea typeface="+mn-ea"/>
                        <a:cs typeface="+mn-cs"/>
                      </a:endParaRPr>
                    </a:p>
                  </a:txBody>
                  <a:tcPr/>
                </a:tc>
                <a:extLst>
                  <a:ext uri="{0D108BD9-81ED-4DB2-BD59-A6C34878D82A}">
                    <a16:rowId xmlns:a16="http://schemas.microsoft.com/office/drawing/2014/main" val="3359277250"/>
                  </a:ext>
                </a:extLst>
              </a:tr>
            </a:tbl>
          </a:graphicData>
        </a:graphic>
      </p:graphicFrame>
    </p:spTree>
    <p:extLst>
      <p:ext uri="{BB962C8B-B14F-4D97-AF65-F5344CB8AC3E}">
        <p14:creationId xmlns:p14="http://schemas.microsoft.com/office/powerpoint/2010/main" val="10837292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B527D-3344-DEF9-600E-73A8FE679E93}"/>
              </a:ext>
            </a:extLst>
          </p:cNvPr>
          <p:cNvSpPr>
            <a:spLocks noGrp="1"/>
          </p:cNvSpPr>
          <p:nvPr>
            <p:ph type="title"/>
          </p:nvPr>
        </p:nvSpPr>
        <p:spPr/>
        <p:txBody>
          <a:bodyPr/>
          <a:lstStyle/>
          <a:p>
            <a:r>
              <a:rPr lang="en-US" sz="7200" dirty="0"/>
              <a:t>Time4Care™ app</a:t>
            </a:r>
          </a:p>
        </p:txBody>
      </p:sp>
      <p:sp>
        <p:nvSpPr>
          <p:cNvPr id="3" name="Text Placeholder 2">
            <a:extLst>
              <a:ext uri="{FF2B5EF4-FFF2-40B4-BE49-F238E27FC236}">
                <a16:creationId xmlns:a16="http://schemas.microsoft.com/office/drawing/2014/main" id="{9E7F80D4-C7B0-FC5A-ECB8-E4C9BEB6EF62}"/>
              </a:ext>
            </a:extLst>
          </p:cNvPr>
          <p:cNvSpPr>
            <a:spLocks noGrp="1"/>
          </p:cNvSpPr>
          <p:nvPr>
            <p:ph type="body" idx="1"/>
          </p:nvPr>
        </p:nvSpPr>
        <p:spPr/>
        <p:txBody>
          <a:bodyPr/>
          <a:lstStyle/>
          <a:p>
            <a:r>
              <a:rPr lang="en-US" dirty="0"/>
              <a:t>03</a:t>
            </a:r>
          </a:p>
        </p:txBody>
      </p:sp>
    </p:spTree>
    <p:extLst>
      <p:ext uri="{BB962C8B-B14F-4D97-AF65-F5344CB8AC3E}">
        <p14:creationId xmlns:p14="http://schemas.microsoft.com/office/powerpoint/2010/main" val="4062147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D0740-1076-4B03-B676-C4CE07A5AC43}"/>
              </a:ext>
            </a:extLst>
          </p:cNvPr>
          <p:cNvSpPr>
            <a:spLocks noGrp="1"/>
          </p:cNvSpPr>
          <p:nvPr>
            <p:ph type="title"/>
          </p:nvPr>
        </p:nvSpPr>
        <p:spPr>
          <a:xfrm>
            <a:off x="685623" y="457202"/>
            <a:ext cx="22892853" cy="998164"/>
          </a:xfrm>
        </p:spPr>
        <p:txBody>
          <a:bodyPr>
            <a:normAutofit fontScale="90000"/>
          </a:bodyPr>
          <a:lstStyle/>
          <a:p>
            <a:r>
              <a:rPr lang="en-US" sz="6000" dirty="0"/>
              <a:t>Time4Care™ mobile app</a:t>
            </a:r>
          </a:p>
        </p:txBody>
      </p:sp>
      <p:sp>
        <p:nvSpPr>
          <p:cNvPr id="3" name="Slide Number Placeholder 2">
            <a:extLst>
              <a:ext uri="{FF2B5EF4-FFF2-40B4-BE49-F238E27FC236}">
                <a16:creationId xmlns:a16="http://schemas.microsoft.com/office/drawing/2014/main" id="{FD45F9B8-5961-9B09-AF95-9A7F7C4843B5}"/>
              </a:ext>
            </a:extLst>
          </p:cNvPr>
          <p:cNvSpPr>
            <a:spLocks noGrp="1"/>
          </p:cNvSpPr>
          <p:nvPr>
            <p:ph type="sldNum" sz="quarter" idx="12"/>
          </p:nvPr>
        </p:nvSpPr>
        <p:spPr/>
        <p:txBody>
          <a:bodyPr/>
          <a:lstStyle/>
          <a:p>
            <a:fld id="{899FFD16-B25A-457E-9C72-CDC3BAF3ACB3}" type="slidenum">
              <a:rPr lang="en-US" smtClean="0"/>
              <a:t>8</a:t>
            </a:fld>
            <a:endParaRPr lang="en-US" dirty="0"/>
          </a:p>
        </p:txBody>
      </p:sp>
      <p:sp>
        <p:nvSpPr>
          <p:cNvPr id="8" name="Text Placeholder 4">
            <a:extLst>
              <a:ext uri="{FF2B5EF4-FFF2-40B4-BE49-F238E27FC236}">
                <a16:creationId xmlns:a16="http://schemas.microsoft.com/office/drawing/2014/main" id="{733A6016-7014-96F6-0454-7CF6328DBAE6}"/>
              </a:ext>
            </a:extLst>
          </p:cNvPr>
          <p:cNvSpPr>
            <a:spLocks noGrp="1"/>
          </p:cNvSpPr>
          <p:nvPr>
            <p:ph idx="1"/>
          </p:nvPr>
        </p:nvSpPr>
        <p:spPr>
          <a:xfrm>
            <a:off x="914400" y="1455366"/>
            <a:ext cx="22664738" cy="1269547"/>
          </a:xfrm>
        </p:spPr>
        <p:txBody>
          <a:bodyPr>
            <a:normAutofit/>
          </a:bodyPr>
          <a:lstStyle/>
          <a:p>
            <a:r>
              <a:rPr lang="en-US" sz="2400" dirty="0"/>
              <a:t>Time4Care™ mobile app is PPL’s time submission platform. </a:t>
            </a:r>
          </a:p>
        </p:txBody>
      </p:sp>
      <p:pic>
        <p:nvPicPr>
          <p:cNvPr id="5" name="Picture 4">
            <a:extLst>
              <a:ext uri="{FF2B5EF4-FFF2-40B4-BE49-F238E27FC236}">
                <a16:creationId xmlns:a16="http://schemas.microsoft.com/office/drawing/2014/main" id="{B105177B-7E2F-CED6-491E-DD6735D25BAD}"/>
              </a:ext>
            </a:extLst>
          </p:cNvPr>
          <p:cNvPicPr>
            <a:picLocks noChangeAspect="1"/>
          </p:cNvPicPr>
          <p:nvPr/>
        </p:nvPicPr>
        <p:blipFill>
          <a:blip r:embed="rId2"/>
          <a:stretch>
            <a:fillRect/>
          </a:stretch>
        </p:blipFill>
        <p:spPr>
          <a:xfrm>
            <a:off x="3440416" y="2982706"/>
            <a:ext cx="16066654" cy="9277928"/>
          </a:xfrm>
          <a:prstGeom prst="rect">
            <a:avLst/>
          </a:prstGeom>
        </p:spPr>
      </p:pic>
    </p:spTree>
    <p:extLst>
      <p:ext uri="{BB962C8B-B14F-4D97-AF65-F5344CB8AC3E}">
        <p14:creationId xmlns:p14="http://schemas.microsoft.com/office/powerpoint/2010/main" val="3088931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D0740-1076-4B03-B676-C4CE07A5AC43}"/>
              </a:ext>
            </a:extLst>
          </p:cNvPr>
          <p:cNvSpPr>
            <a:spLocks noGrp="1"/>
          </p:cNvSpPr>
          <p:nvPr>
            <p:ph type="title"/>
          </p:nvPr>
        </p:nvSpPr>
        <p:spPr>
          <a:xfrm>
            <a:off x="685623" y="457202"/>
            <a:ext cx="22892853" cy="998164"/>
          </a:xfrm>
        </p:spPr>
        <p:txBody>
          <a:bodyPr>
            <a:normAutofit fontScale="90000"/>
          </a:bodyPr>
          <a:lstStyle/>
          <a:p>
            <a:r>
              <a:rPr lang="en-US" sz="6000" dirty="0"/>
              <a:t>Time4Care™ mobile app- cont’d</a:t>
            </a:r>
          </a:p>
        </p:txBody>
      </p:sp>
      <p:sp>
        <p:nvSpPr>
          <p:cNvPr id="3" name="Slide Number Placeholder 2">
            <a:extLst>
              <a:ext uri="{FF2B5EF4-FFF2-40B4-BE49-F238E27FC236}">
                <a16:creationId xmlns:a16="http://schemas.microsoft.com/office/drawing/2014/main" id="{FD45F9B8-5961-9B09-AF95-9A7F7C4843B5}"/>
              </a:ext>
            </a:extLst>
          </p:cNvPr>
          <p:cNvSpPr>
            <a:spLocks noGrp="1"/>
          </p:cNvSpPr>
          <p:nvPr>
            <p:ph type="sldNum" sz="quarter" idx="12"/>
          </p:nvPr>
        </p:nvSpPr>
        <p:spPr/>
        <p:txBody>
          <a:bodyPr/>
          <a:lstStyle/>
          <a:p>
            <a:fld id="{899FFD16-B25A-457E-9C72-CDC3BAF3ACB3}" type="slidenum">
              <a:rPr lang="en-US" smtClean="0"/>
              <a:t>9</a:t>
            </a:fld>
            <a:endParaRPr lang="en-US" dirty="0"/>
          </a:p>
        </p:txBody>
      </p:sp>
      <p:pic>
        <p:nvPicPr>
          <p:cNvPr id="5" name="Picture 4">
            <a:extLst>
              <a:ext uri="{FF2B5EF4-FFF2-40B4-BE49-F238E27FC236}">
                <a16:creationId xmlns:a16="http://schemas.microsoft.com/office/drawing/2014/main" id="{0CD0750C-0D4C-6640-3925-F94E72A83938}"/>
              </a:ext>
            </a:extLst>
          </p:cNvPr>
          <p:cNvPicPr>
            <a:picLocks noChangeAspect="1"/>
          </p:cNvPicPr>
          <p:nvPr/>
        </p:nvPicPr>
        <p:blipFill>
          <a:blip r:embed="rId2"/>
          <a:stretch>
            <a:fillRect/>
          </a:stretch>
        </p:blipFill>
        <p:spPr>
          <a:xfrm>
            <a:off x="6399426" y="1885846"/>
            <a:ext cx="10814459" cy="11372952"/>
          </a:xfrm>
          <a:prstGeom prst="rect">
            <a:avLst/>
          </a:prstGeom>
        </p:spPr>
      </p:pic>
    </p:spTree>
    <p:extLst>
      <p:ext uri="{BB962C8B-B14F-4D97-AF65-F5344CB8AC3E}">
        <p14:creationId xmlns:p14="http://schemas.microsoft.com/office/powerpoint/2010/main" val="39095033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E4EAE-445E-355C-F10E-FB863707E0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F5194E-55D5-0DFC-490E-F9A08A33C211}"/>
              </a:ext>
            </a:extLst>
          </p:cNvPr>
          <p:cNvSpPr>
            <a:spLocks noGrp="1"/>
          </p:cNvSpPr>
          <p:nvPr>
            <p:ph type="title"/>
          </p:nvPr>
        </p:nvSpPr>
        <p:spPr>
          <a:xfrm>
            <a:off x="685623" y="457202"/>
            <a:ext cx="22892853" cy="998164"/>
          </a:xfrm>
        </p:spPr>
        <p:txBody>
          <a:bodyPr>
            <a:normAutofit fontScale="90000"/>
          </a:bodyPr>
          <a:lstStyle/>
          <a:p>
            <a:r>
              <a:rPr lang="en-US" sz="6000" dirty="0"/>
              <a:t>Time4Care™ mobile app- cont’d</a:t>
            </a:r>
          </a:p>
        </p:txBody>
      </p:sp>
      <p:sp>
        <p:nvSpPr>
          <p:cNvPr id="3" name="Slide Number Placeholder 2">
            <a:extLst>
              <a:ext uri="{FF2B5EF4-FFF2-40B4-BE49-F238E27FC236}">
                <a16:creationId xmlns:a16="http://schemas.microsoft.com/office/drawing/2014/main" id="{8C185AAF-BD60-FAD0-2769-D917577F97A4}"/>
              </a:ext>
            </a:extLst>
          </p:cNvPr>
          <p:cNvSpPr>
            <a:spLocks noGrp="1"/>
          </p:cNvSpPr>
          <p:nvPr>
            <p:ph type="sldNum" sz="quarter" idx="12"/>
          </p:nvPr>
        </p:nvSpPr>
        <p:spPr/>
        <p:txBody>
          <a:bodyPr/>
          <a:lstStyle/>
          <a:p>
            <a:fld id="{899FFD16-B25A-457E-9C72-CDC3BAF3ACB3}" type="slidenum">
              <a:rPr lang="en-US" smtClean="0"/>
              <a:t>10</a:t>
            </a:fld>
            <a:endParaRPr lang="en-US" dirty="0"/>
          </a:p>
        </p:txBody>
      </p:sp>
      <p:sp>
        <p:nvSpPr>
          <p:cNvPr id="4" name="TextBox 3">
            <a:extLst>
              <a:ext uri="{FF2B5EF4-FFF2-40B4-BE49-F238E27FC236}">
                <a16:creationId xmlns:a16="http://schemas.microsoft.com/office/drawing/2014/main" id="{3B7BDEF2-1B5C-B972-AB09-9FE31A56BF31}"/>
              </a:ext>
            </a:extLst>
          </p:cNvPr>
          <p:cNvSpPr txBox="1"/>
          <p:nvPr/>
        </p:nvSpPr>
        <p:spPr>
          <a:xfrm>
            <a:off x="1461001" y="6857999"/>
            <a:ext cx="21342096" cy="9619488"/>
          </a:xfrm>
          <a:prstGeom prst="rect">
            <a:avLst/>
          </a:prstGeom>
          <a:noFill/>
        </p:spPr>
        <p:txBody>
          <a:bodyPr wrap="square" lIns="0" tIns="0" rIns="0" bIns="0" rtlCol="0" anchor="b" anchorCtr="0">
            <a:noAutofit/>
          </a:bodyPr>
          <a:lstStyle/>
          <a:p>
            <a:pPr algn="l">
              <a:lnSpc>
                <a:spcPts val="5000"/>
              </a:lnSpc>
            </a:pPr>
            <a:endParaRPr lang="en-US" sz="3000" dirty="0" err="1">
              <a:solidFill>
                <a:schemeClr val="accent2"/>
              </a:solidFill>
            </a:endParaRPr>
          </a:p>
        </p:txBody>
      </p:sp>
      <p:sp>
        <p:nvSpPr>
          <p:cNvPr id="7" name="TextBox 6">
            <a:extLst>
              <a:ext uri="{FF2B5EF4-FFF2-40B4-BE49-F238E27FC236}">
                <a16:creationId xmlns:a16="http://schemas.microsoft.com/office/drawing/2014/main" id="{7DBBE628-1ABD-23C6-F074-AD2972829433}"/>
              </a:ext>
            </a:extLst>
          </p:cNvPr>
          <p:cNvSpPr txBox="1"/>
          <p:nvPr/>
        </p:nvSpPr>
        <p:spPr>
          <a:xfrm>
            <a:off x="594671" y="2059712"/>
            <a:ext cx="20208240" cy="6041872"/>
          </a:xfrm>
          <a:prstGeom prst="rect">
            <a:avLst/>
          </a:prstGeom>
          <a:noFill/>
        </p:spPr>
        <p:txBody>
          <a:bodyPr wrap="square" lIns="0" tIns="0" rIns="0" bIns="0" rtlCol="0" anchor="t" anchorCtr="0">
            <a:noAutofit/>
          </a:bodyPr>
          <a:lstStyle/>
          <a:p>
            <a:pPr marL="457200" indent="-457200" algn="l">
              <a:lnSpc>
                <a:spcPct val="150000"/>
              </a:lnSpc>
              <a:buFont typeface="Arial" panose="020B0604020202020204" pitchFamily="34" charset="0"/>
              <a:buChar char="•"/>
            </a:pPr>
            <a:r>
              <a:rPr lang="en-US" sz="4400" b="1" dirty="0">
                <a:solidFill>
                  <a:schemeClr val="accent2"/>
                </a:solidFill>
              </a:rPr>
              <a:t>Reminder</a:t>
            </a:r>
            <a:r>
              <a:rPr lang="en-US" sz="4400" dirty="0">
                <a:solidFill>
                  <a:schemeClr val="accent2"/>
                </a:solidFill>
              </a:rPr>
              <a:t>: You must turn on GPS when clocking in and out.  You can turn GPS off during the shift. </a:t>
            </a:r>
          </a:p>
          <a:p>
            <a:pPr marL="457200" indent="-457200" algn="l">
              <a:lnSpc>
                <a:spcPct val="150000"/>
              </a:lnSpc>
              <a:buFont typeface="Arial" panose="020B0604020202020204" pitchFamily="34" charset="0"/>
              <a:buChar char="•"/>
            </a:pPr>
            <a:r>
              <a:rPr lang="en-US" sz="4400" dirty="0">
                <a:solidFill>
                  <a:schemeClr val="accent2"/>
                </a:solidFill>
              </a:rPr>
              <a:t>If GPS is turned off while clocking in or out, the attendant will be marked as not following the rules. </a:t>
            </a:r>
          </a:p>
        </p:txBody>
      </p:sp>
      <p:pic>
        <p:nvPicPr>
          <p:cNvPr id="9" name="Picture 8" descr="Map graphic with pins">
            <a:extLst>
              <a:ext uri="{FF2B5EF4-FFF2-40B4-BE49-F238E27FC236}">
                <a16:creationId xmlns:a16="http://schemas.microsoft.com/office/drawing/2014/main" id="{E1D11BF7-EA26-A7F6-2249-CC439F81A9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00831" y="8047031"/>
            <a:ext cx="7002265" cy="4951513"/>
          </a:xfrm>
          <a:prstGeom prst="rect">
            <a:avLst/>
          </a:prstGeom>
        </p:spPr>
      </p:pic>
    </p:spTree>
    <p:extLst>
      <p:ext uri="{BB962C8B-B14F-4D97-AF65-F5344CB8AC3E}">
        <p14:creationId xmlns:p14="http://schemas.microsoft.com/office/powerpoint/2010/main" val="3763069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A61D6-24E1-61CB-CD07-B6A3825762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3AFBB9-A2DA-5878-C108-845E9C7B3C75}"/>
              </a:ext>
            </a:extLst>
          </p:cNvPr>
          <p:cNvSpPr>
            <a:spLocks noGrp="1"/>
          </p:cNvSpPr>
          <p:nvPr>
            <p:ph type="title"/>
          </p:nvPr>
        </p:nvSpPr>
        <p:spPr>
          <a:xfrm>
            <a:off x="685623" y="457202"/>
            <a:ext cx="22892853" cy="998164"/>
          </a:xfrm>
        </p:spPr>
        <p:txBody>
          <a:bodyPr>
            <a:normAutofit fontScale="90000"/>
          </a:bodyPr>
          <a:lstStyle/>
          <a:p>
            <a:r>
              <a:rPr lang="en-US" sz="6000" dirty="0"/>
              <a:t>Time4Care™ mobile app- cont’d</a:t>
            </a:r>
          </a:p>
        </p:txBody>
      </p:sp>
      <p:sp>
        <p:nvSpPr>
          <p:cNvPr id="3" name="Slide Number Placeholder 2">
            <a:extLst>
              <a:ext uri="{FF2B5EF4-FFF2-40B4-BE49-F238E27FC236}">
                <a16:creationId xmlns:a16="http://schemas.microsoft.com/office/drawing/2014/main" id="{898DA277-B1DF-CF96-BB17-B65C10A54A95}"/>
              </a:ext>
            </a:extLst>
          </p:cNvPr>
          <p:cNvSpPr>
            <a:spLocks noGrp="1"/>
          </p:cNvSpPr>
          <p:nvPr>
            <p:ph type="sldNum" sz="quarter" idx="12"/>
          </p:nvPr>
        </p:nvSpPr>
        <p:spPr/>
        <p:txBody>
          <a:bodyPr/>
          <a:lstStyle/>
          <a:p>
            <a:fld id="{899FFD16-B25A-457E-9C72-CDC3BAF3ACB3}" type="slidenum">
              <a:rPr lang="en-US" smtClean="0"/>
              <a:t>11</a:t>
            </a:fld>
            <a:endParaRPr lang="en-US" dirty="0"/>
          </a:p>
        </p:txBody>
      </p:sp>
      <p:pic>
        <p:nvPicPr>
          <p:cNvPr id="6" name="Picture 5">
            <a:extLst>
              <a:ext uri="{FF2B5EF4-FFF2-40B4-BE49-F238E27FC236}">
                <a16:creationId xmlns:a16="http://schemas.microsoft.com/office/drawing/2014/main" id="{1CBE34C8-C1AC-24B7-5C87-58D146BBE38B}"/>
              </a:ext>
            </a:extLst>
          </p:cNvPr>
          <p:cNvPicPr>
            <a:picLocks noChangeAspect="1"/>
          </p:cNvPicPr>
          <p:nvPr/>
        </p:nvPicPr>
        <p:blipFill>
          <a:blip r:embed="rId2"/>
          <a:stretch>
            <a:fillRect/>
          </a:stretch>
        </p:blipFill>
        <p:spPr>
          <a:xfrm>
            <a:off x="1972653" y="2877183"/>
            <a:ext cx="20432343" cy="7961633"/>
          </a:xfrm>
          <a:prstGeom prst="rect">
            <a:avLst/>
          </a:prstGeom>
        </p:spPr>
      </p:pic>
    </p:spTree>
    <p:extLst>
      <p:ext uri="{BB962C8B-B14F-4D97-AF65-F5344CB8AC3E}">
        <p14:creationId xmlns:p14="http://schemas.microsoft.com/office/powerpoint/2010/main" val="2748760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D0740-1076-4B03-B676-C4CE07A5AC43}"/>
              </a:ext>
            </a:extLst>
          </p:cNvPr>
          <p:cNvSpPr>
            <a:spLocks noGrp="1"/>
          </p:cNvSpPr>
          <p:nvPr>
            <p:ph type="title"/>
          </p:nvPr>
        </p:nvSpPr>
        <p:spPr>
          <a:xfrm>
            <a:off x="685623" y="457202"/>
            <a:ext cx="22892853" cy="998164"/>
          </a:xfrm>
        </p:spPr>
        <p:txBody>
          <a:bodyPr>
            <a:normAutofit fontScale="90000"/>
          </a:bodyPr>
          <a:lstStyle/>
          <a:p>
            <a:r>
              <a:rPr lang="en-US" sz="6000" dirty="0"/>
              <a:t>Time4Care™ mobile app- cont’d</a:t>
            </a:r>
          </a:p>
        </p:txBody>
      </p:sp>
      <p:sp>
        <p:nvSpPr>
          <p:cNvPr id="3" name="Slide Number Placeholder 2">
            <a:extLst>
              <a:ext uri="{FF2B5EF4-FFF2-40B4-BE49-F238E27FC236}">
                <a16:creationId xmlns:a16="http://schemas.microsoft.com/office/drawing/2014/main" id="{FD45F9B8-5961-9B09-AF95-9A7F7C4843B5}"/>
              </a:ext>
            </a:extLst>
          </p:cNvPr>
          <p:cNvSpPr>
            <a:spLocks noGrp="1"/>
          </p:cNvSpPr>
          <p:nvPr>
            <p:ph type="sldNum" sz="quarter" idx="12"/>
          </p:nvPr>
        </p:nvSpPr>
        <p:spPr/>
        <p:txBody>
          <a:bodyPr/>
          <a:lstStyle/>
          <a:p>
            <a:fld id="{899FFD16-B25A-457E-9C72-CDC3BAF3ACB3}" type="slidenum">
              <a:rPr lang="en-US" smtClean="0"/>
              <a:t>12</a:t>
            </a:fld>
            <a:endParaRPr lang="en-US" dirty="0"/>
          </a:p>
        </p:txBody>
      </p:sp>
      <p:pic>
        <p:nvPicPr>
          <p:cNvPr id="5" name="Picture 4">
            <a:extLst>
              <a:ext uri="{FF2B5EF4-FFF2-40B4-BE49-F238E27FC236}">
                <a16:creationId xmlns:a16="http://schemas.microsoft.com/office/drawing/2014/main" id="{F61E0591-15E8-DA1F-0DE9-949BF8566867}"/>
              </a:ext>
            </a:extLst>
          </p:cNvPr>
          <p:cNvPicPr>
            <a:picLocks noChangeAspect="1"/>
          </p:cNvPicPr>
          <p:nvPr/>
        </p:nvPicPr>
        <p:blipFill>
          <a:blip r:embed="rId2"/>
          <a:stretch>
            <a:fillRect/>
          </a:stretch>
        </p:blipFill>
        <p:spPr>
          <a:xfrm>
            <a:off x="907126" y="1924255"/>
            <a:ext cx="9293257" cy="998165"/>
          </a:xfrm>
          <a:prstGeom prst="rect">
            <a:avLst/>
          </a:prstGeom>
        </p:spPr>
      </p:pic>
      <p:pic>
        <p:nvPicPr>
          <p:cNvPr id="7" name="Picture 6">
            <a:extLst>
              <a:ext uri="{FF2B5EF4-FFF2-40B4-BE49-F238E27FC236}">
                <a16:creationId xmlns:a16="http://schemas.microsoft.com/office/drawing/2014/main" id="{B629135E-0D9B-2D5B-4923-F70306D6CC2D}"/>
              </a:ext>
            </a:extLst>
          </p:cNvPr>
          <p:cNvPicPr>
            <a:picLocks noChangeAspect="1"/>
          </p:cNvPicPr>
          <p:nvPr/>
        </p:nvPicPr>
        <p:blipFill>
          <a:blip r:embed="rId3"/>
          <a:stretch>
            <a:fillRect/>
          </a:stretch>
        </p:blipFill>
        <p:spPr>
          <a:xfrm>
            <a:off x="7542197" y="2959484"/>
            <a:ext cx="9293256" cy="10299314"/>
          </a:xfrm>
          <a:prstGeom prst="rect">
            <a:avLst/>
          </a:prstGeom>
        </p:spPr>
      </p:pic>
    </p:spTree>
    <p:extLst>
      <p:ext uri="{BB962C8B-B14F-4D97-AF65-F5344CB8AC3E}">
        <p14:creationId xmlns:p14="http://schemas.microsoft.com/office/powerpoint/2010/main" val="18396554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D0740-1076-4B03-B676-C4CE07A5AC43}"/>
              </a:ext>
            </a:extLst>
          </p:cNvPr>
          <p:cNvSpPr>
            <a:spLocks noGrp="1"/>
          </p:cNvSpPr>
          <p:nvPr>
            <p:ph type="title"/>
          </p:nvPr>
        </p:nvSpPr>
        <p:spPr>
          <a:xfrm>
            <a:off x="685623" y="457202"/>
            <a:ext cx="22892853" cy="998164"/>
          </a:xfrm>
        </p:spPr>
        <p:txBody>
          <a:bodyPr>
            <a:normAutofit fontScale="90000"/>
          </a:bodyPr>
          <a:lstStyle/>
          <a:p>
            <a:r>
              <a:rPr lang="en-US" sz="6000" dirty="0"/>
              <a:t>Time4Care™ mobile app- cont’d</a:t>
            </a:r>
          </a:p>
        </p:txBody>
      </p:sp>
      <p:sp>
        <p:nvSpPr>
          <p:cNvPr id="3" name="Slide Number Placeholder 2">
            <a:extLst>
              <a:ext uri="{FF2B5EF4-FFF2-40B4-BE49-F238E27FC236}">
                <a16:creationId xmlns:a16="http://schemas.microsoft.com/office/drawing/2014/main" id="{FD45F9B8-5961-9B09-AF95-9A7F7C4843B5}"/>
              </a:ext>
            </a:extLst>
          </p:cNvPr>
          <p:cNvSpPr>
            <a:spLocks noGrp="1"/>
          </p:cNvSpPr>
          <p:nvPr>
            <p:ph type="sldNum" sz="quarter" idx="12"/>
          </p:nvPr>
        </p:nvSpPr>
        <p:spPr/>
        <p:txBody>
          <a:bodyPr/>
          <a:lstStyle/>
          <a:p>
            <a:fld id="{899FFD16-B25A-457E-9C72-CDC3BAF3ACB3}" type="slidenum">
              <a:rPr lang="en-US" smtClean="0"/>
              <a:t>13</a:t>
            </a:fld>
            <a:endParaRPr lang="en-US" dirty="0"/>
          </a:p>
        </p:txBody>
      </p:sp>
      <p:pic>
        <p:nvPicPr>
          <p:cNvPr id="6" name="Picture 5">
            <a:extLst>
              <a:ext uri="{FF2B5EF4-FFF2-40B4-BE49-F238E27FC236}">
                <a16:creationId xmlns:a16="http://schemas.microsoft.com/office/drawing/2014/main" id="{9902160E-DC71-2A19-26C6-2DD75B3B1167}"/>
              </a:ext>
            </a:extLst>
          </p:cNvPr>
          <p:cNvPicPr>
            <a:picLocks noChangeAspect="1"/>
          </p:cNvPicPr>
          <p:nvPr/>
        </p:nvPicPr>
        <p:blipFill>
          <a:blip r:embed="rId2"/>
          <a:stretch>
            <a:fillRect/>
          </a:stretch>
        </p:blipFill>
        <p:spPr>
          <a:xfrm>
            <a:off x="6349300" y="2155408"/>
            <a:ext cx="11565497" cy="10451783"/>
          </a:xfrm>
          <a:prstGeom prst="rect">
            <a:avLst/>
          </a:prstGeom>
        </p:spPr>
      </p:pic>
    </p:spTree>
    <p:extLst>
      <p:ext uri="{BB962C8B-B14F-4D97-AF65-F5344CB8AC3E}">
        <p14:creationId xmlns:p14="http://schemas.microsoft.com/office/powerpoint/2010/main" val="1888769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D0740-1076-4B03-B676-C4CE07A5AC43}"/>
              </a:ext>
            </a:extLst>
          </p:cNvPr>
          <p:cNvSpPr>
            <a:spLocks noGrp="1"/>
          </p:cNvSpPr>
          <p:nvPr>
            <p:ph type="title"/>
          </p:nvPr>
        </p:nvSpPr>
        <p:spPr>
          <a:xfrm>
            <a:off x="685623" y="457202"/>
            <a:ext cx="22892853" cy="998164"/>
          </a:xfrm>
        </p:spPr>
        <p:txBody>
          <a:bodyPr>
            <a:normAutofit fontScale="90000"/>
          </a:bodyPr>
          <a:lstStyle/>
          <a:p>
            <a:r>
              <a:rPr lang="en-US" sz="6000" dirty="0"/>
              <a:t>Time4Care™ mobile app- cont’d</a:t>
            </a:r>
          </a:p>
        </p:txBody>
      </p:sp>
      <p:sp>
        <p:nvSpPr>
          <p:cNvPr id="3" name="Slide Number Placeholder 2">
            <a:extLst>
              <a:ext uri="{FF2B5EF4-FFF2-40B4-BE49-F238E27FC236}">
                <a16:creationId xmlns:a16="http://schemas.microsoft.com/office/drawing/2014/main" id="{FD45F9B8-5961-9B09-AF95-9A7F7C4843B5}"/>
              </a:ext>
            </a:extLst>
          </p:cNvPr>
          <p:cNvSpPr>
            <a:spLocks noGrp="1"/>
          </p:cNvSpPr>
          <p:nvPr>
            <p:ph type="sldNum" sz="quarter" idx="12"/>
          </p:nvPr>
        </p:nvSpPr>
        <p:spPr/>
        <p:txBody>
          <a:bodyPr/>
          <a:lstStyle/>
          <a:p>
            <a:fld id="{899FFD16-B25A-457E-9C72-CDC3BAF3ACB3}" type="slidenum">
              <a:rPr lang="en-US" smtClean="0"/>
              <a:t>14</a:t>
            </a:fld>
            <a:endParaRPr lang="en-US" dirty="0"/>
          </a:p>
        </p:txBody>
      </p:sp>
      <p:pic>
        <p:nvPicPr>
          <p:cNvPr id="6" name="Picture 5">
            <a:extLst>
              <a:ext uri="{FF2B5EF4-FFF2-40B4-BE49-F238E27FC236}">
                <a16:creationId xmlns:a16="http://schemas.microsoft.com/office/drawing/2014/main" id="{FB70CED2-503E-9DAD-B50B-890233ACE7B0}"/>
              </a:ext>
            </a:extLst>
          </p:cNvPr>
          <p:cNvPicPr>
            <a:picLocks noChangeAspect="1"/>
          </p:cNvPicPr>
          <p:nvPr/>
        </p:nvPicPr>
        <p:blipFill>
          <a:blip r:embed="rId2"/>
          <a:stretch>
            <a:fillRect/>
          </a:stretch>
        </p:blipFill>
        <p:spPr>
          <a:xfrm>
            <a:off x="6104017" y="2739936"/>
            <a:ext cx="12169615" cy="9867255"/>
          </a:xfrm>
          <a:prstGeom prst="rect">
            <a:avLst/>
          </a:prstGeom>
        </p:spPr>
      </p:pic>
    </p:spTree>
    <p:extLst>
      <p:ext uri="{BB962C8B-B14F-4D97-AF65-F5344CB8AC3E}">
        <p14:creationId xmlns:p14="http://schemas.microsoft.com/office/powerpoint/2010/main" val="42914036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D0740-1076-4B03-B676-C4CE07A5AC43}"/>
              </a:ext>
            </a:extLst>
          </p:cNvPr>
          <p:cNvSpPr>
            <a:spLocks noGrp="1"/>
          </p:cNvSpPr>
          <p:nvPr>
            <p:ph type="title"/>
          </p:nvPr>
        </p:nvSpPr>
        <p:spPr>
          <a:xfrm>
            <a:off x="685623" y="292609"/>
            <a:ext cx="22892853" cy="1280160"/>
          </a:xfrm>
        </p:spPr>
        <p:txBody>
          <a:bodyPr>
            <a:normAutofit/>
          </a:bodyPr>
          <a:lstStyle/>
          <a:p>
            <a:r>
              <a:rPr lang="en-US" sz="5400" dirty="0"/>
              <a:t>Time4Care™ mobile app- cont’d</a:t>
            </a:r>
          </a:p>
        </p:txBody>
      </p:sp>
      <p:sp>
        <p:nvSpPr>
          <p:cNvPr id="3" name="Slide Number Placeholder 2">
            <a:extLst>
              <a:ext uri="{FF2B5EF4-FFF2-40B4-BE49-F238E27FC236}">
                <a16:creationId xmlns:a16="http://schemas.microsoft.com/office/drawing/2014/main" id="{FD45F9B8-5961-9B09-AF95-9A7F7C4843B5}"/>
              </a:ext>
            </a:extLst>
          </p:cNvPr>
          <p:cNvSpPr>
            <a:spLocks noGrp="1"/>
          </p:cNvSpPr>
          <p:nvPr>
            <p:ph type="sldNum" sz="quarter" idx="12"/>
          </p:nvPr>
        </p:nvSpPr>
        <p:spPr/>
        <p:txBody>
          <a:bodyPr/>
          <a:lstStyle/>
          <a:p>
            <a:fld id="{899FFD16-B25A-457E-9C72-CDC3BAF3ACB3}" type="slidenum">
              <a:rPr lang="en-US" smtClean="0"/>
              <a:t>15</a:t>
            </a:fld>
            <a:endParaRPr lang="en-US" dirty="0"/>
          </a:p>
        </p:txBody>
      </p:sp>
      <p:pic>
        <p:nvPicPr>
          <p:cNvPr id="5" name="Picture 4">
            <a:extLst>
              <a:ext uri="{FF2B5EF4-FFF2-40B4-BE49-F238E27FC236}">
                <a16:creationId xmlns:a16="http://schemas.microsoft.com/office/drawing/2014/main" id="{E01D77ED-B1CD-343C-2F38-DA2BB97F043A}"/>
              </a:ext>
            </a:extLst>
          </p:cNvPr>
          <p:cNvPicPr>
            <a:picLocks noChangeAspect="1"/>
          </p:cNvPicPr>
          <p:nvPr/>
        </p:nvPicPr>
        <p:blipFill>
          <a:blip r:embed="rId2"/>
          <a:stretch>
            <a:fillRect/>
          </a:stretch>
        </p:blipFill>
        <p:spPr>
          <a:xfrm>
            <a:off x="5600916" y="2649175"/>
            <a:ext cx="13062266" cy="9958016"/>
          </a:xfrm>
          <a:prstGeom prst="rect">
            <a:avLst/>
          </a:prstGeom>
        </p:spPr>
      </p:pic>
    </p:spTree>
    <p:extLst>
      <p:ext uri="{BB962C8B-B14F-4D97-AF65-F5344CB8AC3E}">
        <p14:creationId xmlns:p14="http://schemas.microsoft.com/office/powerpoint/2010/main" val="2336065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D0740-1076-4B03-B676-C4CE07A5AC43}"/>
              </a:ext>
            </a:extLst>
          </p:cNvPr>
          <p:cNvSpPr>
            <a:spLocks noGrp="1"/>
          </p:cNvSpPr>
          <p:nvPr>
            <p:ph type="title"/>
          </p:nvPr>
        </p:nvSpPr>
        <p:spPr>
          <a:xfrm>
            <a:off x="685623" y="292609"/>
            <a:ext cx="22892853" cy="1280160"/>
          </a:xfrm>
        </p:spPr>
        <p:txBody>
          <a:bodyPr>
            <a:normAutofit/>
          </a:bodyPr>
          <a:lstStyle/>
          <a:p>
            <a:r>
              <a:rPr lang="en-US" sz="5400" dirty="0"/>
              <a:t>Time4Care™ mobile app- cont’d</a:t>
            </a:r>
          </a:p>
        </p:txBody>
      </p:sp>
      <p:sp>
        <p:nvSpPr>
          <p:cNvPr id="3" name="Slide Number Placeholder 2">
            <a:extLst>
              <a:ext uri="{FF2B5EF4-FFF2-40B4-BE49-F238E27FC236}">
                <a16:creationId xmlns:a16="http://schemas.microsoft.com/office/drawing/2014/main" id="{FD45F9B8-5961-9B09-AF95-9A7F7C4843B5}"/>
              </a:ext>
            </a:extLst>
          </p:cNvPr>
          <p:cNvSpPr>
            <a:spLocks noGrp="1"/>
          </p:cNvSpPr>
          <p:nvPr>
            <p:ph type="sldNum" sz="quarter" idx="12"/>
          </p:nvPr>
        </p:nvSpPr>
        <p:spPr/>
        <p:txBody>
          <a:bodyPr/>
          <a:lstStyle/>
          <a:p>
            <a:fld id="{899FFD16-B25A-457E-9C72-CDC3BAF3ACB3}" type="slidenum">
              <a:rPr lang="en-US" smtClean="0"/>
              <a:t>16</a:t>
            </a:fld>
            <a:endParaRPr lang="en-US" dirty="0"/>
          </a:p>
        </p:txBody>
      </p:sp>
      <p:pic>
        <p:nvPicPr>
          <p:cNvPr id="6" name="Picture 5">
            <a:extLst>
              <a:ext uri="{FF2B5EF4-FFF2-40B4-BE49-F238E27FC236}">
                <a16:creationId xmlns:a16="http://schemas.microsoft.com/office/drawing/2014/main" id="{0E21FA04-2A32-BB95-AD6D-0D2B99EE1808}"/>
              </a:ext>
            </a:extLst>
          </p:cNvPr>
          <p:cNvPicPr>
            <a:picLocks noChangeAspect="1"/>
          </p:cNvPicPr>
          <p:nvPr/>
        </p:nvPicPr>
        <p:blipFill>
          <a:blip r:embed="rId2"/>
          <a:stretch>
            <a:fillRect/>
          </a:stretch>
        </p:blipFill>
        <p:spPr>
          <a:xfrm>
            <a:off x="7750323" y="1718610"/>
            <a:ext cx="8877004" cy="11084258"/>
          </a:xfrm>
          <a:prstGeom prst="rect">
            <a:avLst/>
          </a:prstGeom>
        </p:spPr>
      </p:pic>
    </p:spTree>
    <p:extLst>
      <p:ext uri="{BB962C8B-B14F-4D97-AF65-F5344CB8AC3E}">
        <p14:creationId xmlns:p14="http://schemas.microsoft.com/office/powerpoint/2010/main" val="2340350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D0740-1076-4B03-B676-C4CE07A5AC43}"/>
              </a:ext>
            </a:extLst>
          </p:cNvPr>
          <p:cNvSpPr>
            <a:spLocks noGrp="1"/>
          </p:cNvSpPr>
          <p:nvPr>
            <p:ph type="title"/>
          </p:nvPr>
        </p:nvSpPr>
        <p:spPr>
          <a:xfrm>
            <a:off x="685623" y="292609"/>
            <a:ext cx="22892853" cy="1280160"/>
          </a:xfrm>
        </p:spPr>
        <p:txBody>
          <a:bodyPr>
            <a:normAutofit/>
          </a:bodyPr>
          <a:lstStyle/>
          <a:p>
            <a:r>
              <a:rPr lang="en-US" sz="5400" dirty="0"/>
              <a:t>Time4Care™ mobile app- cont’d</a:t>
            </a:r>
          </a:p>
        </p:txBody>
      </p:sp>
      <p:sp>
        <p:nvSpPr>
          <p:cNvPr id="3" name="Slide Number Placeholder 2">
            <a:extLst>
              <a:ext uri="{FF2B5EF4-FFF2-40B4-BE49-F238E27FC236}">
                <a16:creationId xmlns:a16="http://schemas.microsoft.com/office/drawing/2014/main" id="{FD45F9B8-5961-9B09-AF95-9A7F7C4843B5}"/>
              </a:ext>
            </a:extLst>
          </p:cNvPr>
          <p:cNvSpPr>
            <a:spLocks noGrp="1"/>
          </p:cNvSpPr>
          <p:nvPr>
            <p:ph type="sldNum" sz="quarter" idx="12"/>
          </p:nvPr>
        </p:nvSpPr>
        <p:spPr/>
        <p:txBody>
          <a:bodyPr/>
          <a:lstStyle/>
          <a:p>
            <a:fld id="{899FFD16-B25A-457E-9C72-CDC3BAF3ACB3}" type="slidenum">
              <a:rPr lang="en-US" smtClean="0"/>
              <a:t>17</a:t>
            </a:fld>
            <a:endParaRPr lang="en-US" dirty="0"/>
          </a:p>
        </p:txBody>
      </p:sp>
      <p:pic>
        <p:nvPicPr>
          <p:cNvPr id="6" name="Picture 5">
            <a:extLst>
              <a:ext uri="{FF2B5EF4-FFF2-40B4-BE49-F238E27FC236}">
                <a16:creationId xmlns:a16="http://schemas.microsoft.com/office/drawing/2014/main" id="{E6B06F17-DE9D-7CDB-232C-6DE42FB80415}"/>
              </a:ext>
            </a:extLst>
          </p:cNvPr>
          <p:cNvPicPr>
            <a:picLocks noChangeAspect="1"/>
          </p:cNvPicPr>
          <p:nvPr/>
        </p:nvPicPr>
        <p:blipFill>
          <a:blip r:embed="rId2"/>
          <a:stretch>
            <a:fillRect/>
          </a:stretch>
        </p:blipFill>
        <p:spPr>
          <a:xfrm>
            <a:off x="8385057" y="1816779"/>
            <a:ext cx="7607536" cy="11181766"/>
          </a:xfrm>
          <a:prstGeom prst="rect">
            <a:avLst/>
          </a:prstGeom>
        </p:spPr>
      </p:pic>
    </p:spTree>
    <p:extLst>
      <p:ext uri="{BB962C8B-B14F-4D97-AF65-F5344CB8AC3E}">
        <p14:creationId xmlns:p14="http://schemas.microsoft.com/office/powerpoint/2010/main" val="35847315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D0740-1076-4B03-B676-C4CE07A5AC43}"/>
              </a:ext>
            </a:extLst>
          </p:cNvPr>
          <p:cNvSpPr>
            <a:spLocks noGrp="1"/>
          </p:cNvSpPr>
          <p:nvPr>
            <p:ph type="title"/>
          </p:nvPr>
        </p:nvSpPr>
        <p:spPr>
          <a:xfrm>
            <a:off x="685623" y="292609"/>
            <a:ext cx="22892853" cy="1280160"/>
          </a:xfrm>
        </p:spPr>
        <p:txBody>
          <a:bodyPr>
            <a:normAutofit/>
          </a:bodyPr>
          <a:lstStyle/>
          <a:p>
            <a:r>
              <a:rPr lang="en-US" sz="5400" dirty="0"/>
              <a:t>Time4Care™ mobile app- cont’d</a:t>
            </a:r>
          </a:p>
        </p:txBody>
      </p:sp>
      <p:sp>
        <p:nvSpPr>
          <p:cNvPr id="3" name="Slide Number Placeholder 2">
            <a:extLst>
              <a:ext uri="{FF2B5EF4-FFF2-40B4-BE49-F238E27FC236}">
                <a16:creationId xmlns:a16="http://schemas.microsoft.com/office/drawing/2014/main" id="{FD45F9B8-5961-9B09-AF95-9A7F7C4843B5}"/>
              </a:ext>
            </a:extLst>
          </p:cNvPr>
          <p:cNvSpPr>
            <a:spLocks noGrp="1"/>
          </p:cNvSpPr>
          <p:nvPr>
            <p:ph type="sldNum" sz="quarter" idx="12"/>
          </p:nvPr>
        </p:nvSpPr>
        <p:spPr/>
        <p:txBody>
          <a:bodyPr/>
          <a:lstStyle/>
          <a:p>
            <a:fld id="{899FFD16-B25A-457E-9C72-CDC3BAF3ACB3}" type="slidenum">
              <a:rPr lang="en-US" smtClean="0"/>
              <a:t>18</a:t>
            </a:fld>
            <a:endParaRPr lang="en-US" dirty="0"/>
          </a:p>
        </p:txBody>
      </p:sp>
      <p:pic>
        <p:nvPicPr>
          <p:cNvPr id="5" name="Picture 4">
            <a:extLst>
              <a:ext uri="{FF2B5EF4-FFF2-40B4-BE49-F238E27FC236}">
                <a16:creationId xmlns:a16="http://schemas.microsoft.com/office/drawing/2014/main" id="{AD945A24-BCE8-9AF6-E6FA-E2151D9AE2AB}"/>
              </a:ext>
            </a:extLst>
          </p:cNvPr>
          <p:cNvPicPr>
            <a:picLocks noChangeAspect="1"/>
          </p:cNvPicPr>
          <p:nvPr/>
        </p:nvPicPr>
        <p:blipFill>
          <a:blip r:embed="rId2"/>
          <a:stretch>
            <a:fillRect/>
          </a:stretch>
        </p:blipFill>
        <p:spPr>
          <a:xfrm>
            <a:off x="7679397" y="1881642"/>
            <a:ext cx="9018855" cy="10725549"/>
          </a:xfrm>
          <a:prstGeom prst="rect">
            <a:avLst/>
          </a:prstGeom>
        </p:spPr>
      </p:pic>
    </p:spTree>
    <p:extLst>
      <p:ext uri="{BB962C8B-B14F-4D97-AF65-F5344CB8AC3E}">
        <p14:creationId xmlns:p14="http://schemas.microsoft.com/office/powerpoint/2010/main" val="22697896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D0740-1076-4B03-B676-C4CE07A5AC43}"/>
              </a:ext>
            </a:extLst>
          </p:cNvPr>
          <p:cNvSpPr>
            <a:spLocks noGrp="1"/>
          </p:cNvSpPr>
          <p:nvPr>
            <p:ph type="title"/>
          </p:nvPr>
        </p:nvSpPr>
        <p:spPr>
          <a:xfrm>
            <a:off x="685623" y="292609"/>
            <a:ext cx="22892853" cy="1280160"/>
          </a:xfrm>
        </p:spPr>
        <p:txBody>
          <a:bodyPr>
            <a:normAutofit/>
          </a:bodyPr>
          <a:lstStyle/>
          <a:p>
            <a:r>
              <a:rPr lang="en-US" sz="5400" dirty="0"/>
              <a:t>Time4Care™ mobile app- cont’d</a:t>
            </a:r>
          </a:p>
        </p:txBody>
      </p:sp>
      <p:sp>
        <p:nvSpPr>
          <p:cNvPr id="3" name="Slide Number Placeholder 2">
            <a:extLst>
              <a:ext uri="{FF2B5EF4-FFF2-40B4-BE49-F238E27FC236}">
                <a16:creationId xmlns:a16="http://schemas.microsoft.com/office/drawing/2014/main" id="{FD45F9B8-5961-9B09-AF95-9A7F7C4843B5}"/>
              </a:ext>
            </a:extLst>
          </p:cNvPr>
          <p:cNvSpPr>
            <a:spLocks noGrp="1"/>
          </p:cNvSpPr>
          <p:nvPr>
            <p:ph type="sldNum" sz="quarter" idx="12"/>
          </p:nvPr>
        </p:nvSpPr>
        <p:spPr/>
        <p:txBody>
          <a:bodyPr/>
          <a:lstStyle/>
          <a:p>
            <a:fld id="{899FFD16-B25A-457E-9C72-CDC3BAF3ACB3}" type="slidenum">
              <a:rPr lang="en-US" smtClean="0"/>
              <a:t>19</a:t>
            </a:fld>
            <a:endParaRPr lang="en-US" dirty="0"/>
          </a:p>
        </p:txBody>
      </p:sp>
      <p:pic>
        <p:nvPicPr>
          <p:cNvPr id="5" name="Picture 4">
            <a:extLst>
              <a:ext uri="{FF2B5EF4-FFF2-40B4-BE49-F238E27FC236}">
                <a16:creationId xmlns:a16="http://schemas.microsoft.com/office/drawing/2014/main" id="{045501C8-7169-11ED-133A-4DC172C0AB5D}"/>
              </a:ext>
            </a:extLst>
          </p:cNvPr>
          <p:cNvPicPr>
            <a:picLocks noChangeAspect="1"/>
          </p:cNvPicPr>
          <p:nvPr/>
        </p:nvPicPr>
        <p:blipFill>
          <a:blip r:embed="rId2"/>
          <a:stretch>
            <a:fillRect/>
          </a:stretch>
        </p:blipFill>
        <p:spPr>
          <a:xfrm>
            <a:off x="8764207" y="1763870"/>
            <a:ext cx="6849235" cy="10843321"/>
          </a:xfrm>
          <a:prstGeom prst="rect">
            <a:avLst/>
          </a:prstGeom>
        </p:spPr>
      </p:pic>
    </p:spTree>
    <p:extLst>
      <p:ext uri="{BB962C8B-B14F-4D97-AF65-F5344CB8AC3E}">
        <p14:creationId xmlns:p14="http://schemas.microsoft.com/office/powerpoint/2010/main" val="25169314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3FEDA-0088-A849-C556-D17559A482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9DF401-1BD9-C5CE-EB5B-C8C86AD1490C}"/>
              </a:ext>
            </a:extLst>
          </p:cNvPr>
          <p:cNvSpPr>
            <a:spLocks noGrp="1"/>
          </p:cNvSpPr>
          <p:nvPr>
            <p:ph type="title"/>
          </p:nvPr>
        </p:nvSpPr>
        <p:spPr>
          <a:xfrm>
            <a:off x="685623" y="292609"/>
            <a:ext cx="22892853" cy="1280160"/>
          </a:xfrm>
        </p:spPr>
        <p:txBody>
          <a:bodyPr>
            <a:normAutofit/>
          </a:bodyPr>
          <a:lstStyle/>
          <a:p>
            <a:r>
              <a:rPr lang="en-US" sz="5400" dirty="0"/>
              <a:t>Time4Care™ mobile app- cont’d</a:t>
            </a:r>
          </a:p>
        </p:txBody>
      </p:sp>
      <p:sp>
        <p:nvSpPr>
          <p:cNvPr id="3" name="Slide Number Placeholder 2">
            <a:extLst>
              <a:ext uri="{FF2B5EF4-FFF2-40B4-BE49-F238E27FC236}">
                <a16:creationId xmlns:a16="http://schemas.microsoft.com/office/drawing/2014/main" id="{C8BB8166-466E-F1D0-BC3D-0F37D50048AC}"/>
              </a:ext>
            </a:extLst>
          </p:cNvPr>
          <p:cNvSpPr>
            <a:spLocks noGrp="1"/>
          </p:cNvSpPr>
          <p:nvPr>
            <p:ph type="sldNum" sz="quarter" idx="12"/>
          </p:nvPr>
        </p:nvSpPr>
        <p:spPr/>
        <p:txBody>
          <a:bodyPr/>
          <a:lstStyle/>
          <a:p>
            <a:fld id="{899FFD16-B25A-457E-9C72-CDC3BAF3ACB3}" type="slidenum">
              <a:rPr lang="en-US" smtClean="0"/>
              <a:t>20</a:t>
            </a:fld>
            <a:endParaRPr lang="en-US" dirty="0"/>
          </a:p>
        </p:txBody>
      </p:sp>
      <p:pic>
        <p:nvPicPr>
          <p:cNvPr id="5" name="Picture 4">
            <a:extLst>
              <a:ext uri="{FF2B5EF4-FFF2-40B4-BE49-F238E27FC236}">
                <a16:creationId xmlns:a16="http://schemas.microsoft.com/office/drawing/2014/main" id="{E8E85A17-4179-CE90-FC7D-3B5EF9E1D5B0}"/>
              </a:ext>
            </a:extLst>
          </p:cNvPr>
          <p:cNvPicPr>
            <a:picLocks noChangeAspect="1"/>
          </p:cNvPicPr>
          <p:nvPr/>
        </p:nvPicPr>
        <p:blipFill>
          <a:blip r:embed="rId2"/>
          <a:stretch>
            <a:fillRect/>
          </a:stretch>
        </p:blipFill>
        <p:spPr>
          <a:xfrm>
            <a:off x="9454641" y="1703550"/>
            <a:ext cx="5468368" cy="10813505"/>
          </a:xfrm>
          <a:prstGeom prst="rect">
            <a:avLst/>
          </a:prstGeom>
        </p:spPr>
      </p:pic>
    </p:spTree>
    <p:extLst>
      <p:ext uri="{BB962C8B-B14F-4D97-AF65-F5344CB8AC3E}">
        <p14:creationId xmlns:p14="http://schemas.microsoft.com/office/powerpoint/2010/main" val="5477247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05C65-BB7C-A970-A17C-A57017B973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893405-A812-4B03-6B1A-AC1E637A11BA}"/>
              </a:ext>
            </a:extLst>
          </p:cNvPr>
          <p:cNvSpPr>
            <a:spLocks noGrp="1"/>
          </p:cNvSpPr>
          <p:nvPr>
            <p:ph type="title"/>
          </p:nvPr>
        </p:nvSpPr>
        <p:spPr>
          <a:xfrm>
            <a:off x="685623" y="292609"/>
            <a:ext cx="22892853" cy="1280160"/>
          </a:xfrm>
        </p:spPr>
        <p:txBody>
          <a:bodyPr>
            <a:normAutofit/>
          </a:bodyPr>
          <a:lstStyle/>
          <a:p>
            <a:r>
              <a:rPr lang="en-US" sz="5400" dirty="0"/>
              <a:t>Time4Care™ mobile app- cont’d</a:t>
            </a:r>
          </a:p>
        </p:txBody>
      </p:sp>
      <p:sp>
        <p:nvSpPr>
          <p:cNvPr id="3" name="Slide Number Placeholder 2">
            <a:extLst>
              <a:ext uri="{FF2B5EF4-FFF2-40B4-BE49-F238E27FC236}">
                <a16:creationId xmlns:a16="http://schemas.microsoft.com/office/drawing/2014/main" id="{2EB8F863-4263-D8FB-534C-A482532F0BF1}"/>
              </a:ext>
            </a:extLst>
          </p:cNvPr>
          <p:cNvSpPr>
            <a:spLocks noGrp="1"/>
          </p:cNvSpPr>
          <p:nvPr>
            <p:ph type="sldNum" sz="quarter" idx="12"/>
          </p:nvPr>
        </p:nvSpPr>
        <p:spPr/>
        <p:txBody>
          <a:bodyPr/>
          <a:lstStyle/>
          <a:p>
            <a:fld id="{899FFD16-B25A-457E-9C72-CDC3BAF3ACB3}" type="slidenum">
              <a:rPr lang="en-US" smtClean="0"/>
              <a:t>21</a:t>
            </a:fld>
            <a:endParaRPr lang="en-US" dirty="0"/>
          </a:p>
        </p:txBody>
      </p:sp>
      <p:pic>
        <p:nvPicPr>
          <p:cNvPr id="5" name="Picture 4">
            <a:extLst>
              <a:ext uri="{FF2B5EF4-FFF2-40B4-BE49-F238E27FC236}">
                <a16:creationId xmlns:a16="http://schemas.microsoft.com/office/drawing/2014/main" id="{EBE1D917-A7E1-E271-5ACB-EA10DF93A61E}"/>
              </a:ext>
            </a:extLst>
          </p:cNvPr>
          <p:cNvPicPr>
            <a:picLocks noChangeAspect="1"/>
          </p:cNvPicPr>
          <p:nvPr/>
        </p:nvPicPr>
        <p:blipFill>
          <a:blip r:embed="rId2"/>
          <a:stretch>
            <a:fillRect/>
          </a:stretch>
        </p:blipFill>
        <p:spPr>
          <a:xfrm>
            <a:off x="9143873" y="1675243"/>
            <a:ext cx="6089904" cy="11127625"/>
          </a:xfrm>
          <a:prstGeom prst="rect">
            <a:avLst/>
          </a:prstGeom>
        </p:spPr>
      </p:pic>
    </p:spTree>
    <p:extLst>
      <p:ext uri="{BB962C8B-B14F-4D97-AF65-F5344CB8AC3E}">
        <p14:creationId xmlns:p14="http://schemas.microsoft.com/office/powerpoint/2010/main" val="13564693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4B152-7A58-EBBD-179A-B30BE85CE9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763F33-FD54-96F3-32B6-ADEBF0FFEF66}"/>
              </a:ext>
            </a:extLst>
          </p:cNvPr>
          <p:cNvSpPr>
            <a:spLocks noGrp="1"/>
          </p:cNvSpPr>
          <p:nvPr>
            <p:ph type="title"/>
          </p:nvPr>
        </p:nvSpPr>
        <p:spPr>
          <a:xfrm>
            <a:off x="685623" y="292609"/>
            <a:ext cx="22892853" cy="1280160"/>
          </a:xfrm>
        </p:spPr>
        <p:txBody>
          <a:bodyPr>
            <a:normAutofit/>
          </a:bodyPr>
          <a:lstStyle/>
          <a:p>
            <a:r>
              <a:rPr lang="en-US" sz="5400" dirty="0"/>
              <a:t>Time4Care™ mobile app- cont’d</a:t>
            </a:r>
          </a:p>
        </p:txBody>
      </p:sp>
      <p:sp>
        <p:nvSpPr>
          <p:cNvPr id="3" name="Slide Number Placeholder 2">
            <a:extLst>
              <a:ext uri="{FF2B5EF4-FFF2-40B4-BE49-F238E27FC236}">
                <a16:creationId xmlns:a16="http://schemas.microsoft.com/office/drawing/2014/main" id="{6C703669-15BC-9BE3-2C34-81547822EEE4}"/>
              </a:ext>
            </a:extLst>
          </p:cNvPr>
          <p:cNvSpPr>
            <a:spLocks noGrp="1"/>
          </p:cNvSpPr>
          <p:nvPr>
            <p:ph type="sldNum" sz="quarter" idx="12"/>
          </p:nvPr>
        </p:nvSpPr>
        <p:spPr/>
        <p:txBody>
          <a:bodyPr/>
          <a:lstStyle/>
          <a:p>
            <a:fld id="{899FFD16-B25A-457E-9C72-CDC3BAF3ACB3}" type="slidenum">
              <a:rPr lang="en-US" smtClean="0"/>
              <a:t>22</a:t>
            </a:fld>
            <a:endParaRPr lang="en-US" dirty="0"/>
          </a:p>
        </p:txBody>
      </p:sp>
      <p:pic>
        <p:nvPicPr>
          <p:cNvPr id="5" name="Picture 4">
            <a:extLst>
              <a:ext uri="{FF2B5EF4-FFF2-40B4-BE49-F238E27FC236}">
                <a16:creationId xmlns:a16="http://schemas.microsoft.com/office/drawing/2014/main" id="{2548E38A-82D7-8ED4-30EE-034280129895}"/>
              </a:ext>
            </a:extLst>
          </p:cNvPr>
          <p:cNvPicPr>
            <a:picLocks noChangeAspect="1"/>
          </p:cNvPicPr>
          <p:nvPr/>
        </p:nvPicPr>
        <p:blipFill>
          <a:blip r:embed="rId2"/>
          <a:stretch>
            <a:fillRect/>
          </a:stretch>
        </p:blipFill>
        <p:spPr>
          <a:xfrm>
            <a:off x="2850582" y="2094507"/>
            <a:ext cx="18676485" cy="9526986"/>
          </a:xfrm>
          <a:prstGeom prst="rect">
            <a:avLst/>
          </a:prstGeom>
        </p:spPr>
      </p:pic>
    </p:spTree>
    <p:extLst>
      <p:ext uri="{BB962C8B-B14F-4D97-AF65-F5344CB8AC3E}">
        <p14:creationId xmlns:p14="http://schemas.microsoft.com/office/powerpoint/2010/main" val="7462589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C39F4-807E-1EE7-CA5B-CBD51673C8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7AF36C-C09B-95D3-A123-1FD2E3DAF002}"/>
              </a:ext>
            </a:extLst>
          </p:cNvPr>
          <p:cNvSpPr>
            <a:spLocks noGrp="1"/>
          </p:cNvSpPr>
          <p:nvPr>
            <p:ph type="title"/>
          </p:nvPr>
        </p:nvSpPr>
        <p:spPr>
          <a:xfrm>
            <a:off x="685623" y="292609"/>
            <a:ext cx="22892853" cy="1280160"/>
          </a:xfrm>
        </p:spPr>
        <p:txBody>
          <a:bodyPr>
            <a:normAutofit/>
          </a:bodyPr>
          <a:lstStyle/>
          <a:p>
            <a:r>
              <a:rPr lang="en-US" sz="5400" dirty="0"/>
              <a:t>Time4Care™ mobile app- cont’d</a:t>
            </a:r>
          </a:p>
        </p:txBody>
      </p:sp>
      <p:sp>
        <p:nvSpPr>
          <p:cNvPr id="3" name="Slide Number Placeholder 2">
            <a:extLst>
              <a:ext uri="{FF2B5EF4-FFF2-40B4-BE49-F238E27FC236}">
                <a16:creationId xmlns:a16="http://schemas.microsoft.com/office/drawing/2014/main" id="{93586A8A-412E-A454-92D7-4FA780DC47ED}"/>
              </a:ext>
            </a:extLst>
          </p:cNvPr>
          <p:cNvSpPr>
            <a:spLocks noGrp="1"/>
          </p:cNvSpPr>
          <p:nvPr>
            <p:ph type="sldNum" sz="quarter" idx="12"/>
          </p:nvPr>
        </p:nvSpPr>
        <p:spPr/>
        <p:txBody>
          <a:bodyPr/>
          <a:lstStyle/>
          <a:p>
            <a:fld id="{899FFD16-B25A-457E-9C72-CDC3BAF3ACB3}" type="slidenum">
              <a:rPr lang="en-US" smtClean="0"/>
              <a:t>23</a:t>
            </a:fld>
            <a:endParaRPr lang="en-US" dirty="0"/>
          </a:p>
        </p:txBody>
      </p:sp>
      <p:pic>
        <p:nvPicPr>
          <p:cNvPr id="6" name="Picture 5">
            <a:extLst>
              <a:ext uri="{FF2B5EF4-FFF2-40B4-BE49-F238E27FC236}">
                <a16:creationId xmlns:a16="http://schemas.microsoft.com/office/drawing/2014/main" id="{BD4F84DE-4617-75D0-EA92-0880F31248A5}"/>
              </a:ext>
            </a:extLst>
          </p:cNvPr>
          <p:cNvPicPr>
            <a:picLocks noChangeAspect="1"/>
          </p:cNvPicPr>
          <p:nvPr/>
        </p:nvPicPr>
        <p:blipFill>
          <a:blip r:embed="rId2"/>
          <a:stretch>
            <a:fillRect/>
          </a:stretch>
        </p:blipFill>
        <p:spPr>
          <a:xfrm>
            <a:off x="6239450" y="2213829"/>
            <a:ext cx="11898749" cy="10393362"/>
          </a:xfrm>
          <a:prstGeom prst="rect">
            <a:avLst/>
          </a:prstGeom>
        </p:spPr>
      </p:pic>
    </p:spTree>
    <p:extLst>
      <p:ext uri="{BB962C8B-B14F-4D97-AF65-F5344CB8AC3E}">
        <p14:creationId xmlns:p14="http://schemas.microsoft.com/office/powerpoint/2010/main" val="21005927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0D274-6E55-950B-C37B-F57D65F3FA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195B52-3398-FF85-E07D-C3A7A0B2E769}"/>
              </a:ext>
            </a:extLst>
          </p:cNvPr>
          <p:cNvSpPr>
            <a:spLocks noGrp="1"/>
          </p:cNvSpPr>
          <p:nvPr>
            <p:ph type="title"/>
          </p:nvPr>
        </p:nvSpPr>
        <p:spPr>
          <a:xfrm>
            <a:off x="685623" y="292609"/>
            <a:ext cx="22892853" cy="1280160"/>
          </a:xfrm>
        </p:spPr>
        <p:txBody>
          <a:bodyPr>
            <a:normAutofit/>
          </a:bodyPr>
          <a:lstStyle/>
          <a:p>
            <a:r>
              <a:rPr lang="en-US" sz="5400" dirty="0"/>
              <a:t>Time4Care™ mobile app- cont’d</a:t>
            </a:r>
          </a:p>
        </p:txBody>
      </p:sp>
      <p:sp>
        <p:nvSpPr>
          <p:cNvPr id="3" name="Slide Number Placeholder 2">
            <a:extLst>
              <a:ext uri="{FF2B5EF4-FFF2-40B4-BE49-F238E27FC236}">
                <a16:creationId xmlns:a16="http://schemas.microsoft.com/office/drawing/2014/main" id="{726DCF0C-F54C-41AD-FD48-01E65D2C5213}"/>
              </a:ext>
            </a:extLst>
          </p:cNvPr>
          <p:cNvSpPr>
            <a:spLocks noGrp="1"/>
          </p:cNvSpPr>
          <p:nvPr>
            <p:ph type="sldNum" sz="quarter" idx="12"/>
          </p:nvPr>
        </p:nvSpPr>
        <p:spPr/>
        <p:txBody>
          <a:bodyPr/>
          <a:lstStyle/>
          <a:p>
            <a:fld id="{899FFD16-B25A-457E-9C72-CDC3BAF3ACB3}" type="slidenum">
              <a:rPr lang="en-US" smtClean="0"/>
              <a:t>24</a:t>
            </a:fld>
            <a:endParaRPr lang="en-US" dirty="0"/>
          </a:p>
        </p:txBody>
      </p:sp>
      <p:pic>
        <p:nvPicPr>
          <p:cNvPr id="6" name="Picture 5">
            <a:extLst>
              <a:ext uri="{FF2B5EF4-FFF2-40B4-BE49-F238E27FC236}">
                <a16:creationId xmlns:a16="http://schemas.microsoft.com/office/drawing/2014/main" id="{62EADE41-C5A7-E35C-452F-E881E3F9CE69}"/>
              </a:ext>
            </a:extLst>
          </p:cNvPr>
          <p:cNvPicPr>
            <a:picLocks noChangeAspect="1"/>
          </p:cNvPicPr>
          <p:nvPr/>
        </p:nvPicPr>
        <p:blipFill>
          <a:blip r:embed="rId2"/>
          <a:stretch>
            <a:fillRect/>
          </a:stretch>
        </p:blipFill>
        <p:spPr>
          <a:xfrm>
            <a:off x="6351706" y="1856204"/>
            <a:ext cx="11560685" cy="10750987"/>
          </a:xfrm>
          <a:prstGeom prst="rect">
            <a:avLst/>
          </a:prstGeom>
        </p:spPr>
      </p:pic>
    </p:spTree>
    <p:extLst>
      <p:ext uri="{BB962C8B-B14F-4D97-AF65-F5344CB8AC3E}">
        <p14:creationId xmlns:p14="http://schemas.microsoft.com/office/powerpoint/2010/main" val="26501258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B09F6-490E-62A7-F429-6A95E8146C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781DC7-20B7-E692-52DC-CF65123DF5B6}"/>
              </a:ext>
            </a:extLst>
          </p:cNvPr>
          <p:cNvSpPr>
            <a:spLocks noGrp="1"/>
          </p:cNvSpPr>
          <p:nvPr>
            <p:ph type="title"/>
          </p:nvPr>
        </p:nvSpPr>
        <p:spPr/>
        <p:txBody>
          <a:bodyPr/>
          <a:lstStyle/>
          <a:p>
            <a:r>
              <a:rPr lang="en-US" sz="7200" dirty="0"/>
              <a:t>Time4Care™ app- </a:t>
            </a:r>
            <a:r>
              <a:rPr lang="en-US" sz="7200" i="1" dirty="0"/>
              <a:t>Employer</a:t>
            </a:r>
          </a:p>
        </p:txBody>
      </p:sp>
      <p:sp>
        <p:nvSpPr>
          <p:cNvPr id="3" name="Text Placeholder 2">
            <a:extLst>
              <a:ext uri="{FF2B5EF4-FFF2-40B4-BE49-F238E27FC236}">
                <a16:creationId xmlns:a16="http://schemas.microsoft.com/office/drawing/2014/main" id="{BF9957A7-4DD0-3DA7-3A9B-73A651F50FFA}"/>
              </a:ext>
            </a:extLst>
          </p:cNvPr>
          <p:cNvSpPr>
            <a:spLocks noGrp="1"/>
          </p:cNvSpPr>
          <p:nvPr>
            <p:ph type="body" idx="1"/>
          </p:nvPr>
        </p:nvSpPr>
        <p:spPr/>
        <p:txBody>
          <a:bodyPr/>
          <a:lstStyle/>
          <a:p>
            <a:r>
              <a:rPr lang="en-US" dirty="0"/>
              <a:t>03</a:t>
            </a:r>
          </a:p>
        </p:txBody>
      </p:sp>
    </p:spTree>
    <p:extLst>
      <p:ext uri="{BB962C8B-B14F-4D97-AF65-F5344CB8AC3E}">
        <p14:creationId xmlns:p14="http://schemas.microsoft.com/office/powerpoint/2010/main" val="11620907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D0740-1076-4B03-B676-C4CE07A5AC43}"/>
              </a:ext>
            </a:extLst>
          </p:cNvPr>
          <p:cNvSpPr>
            <a:spLocks noGrp="1"/>
          </p:cNvSpPr>
          <p:nvPr>
            <p:ph type="title"/>
          </p:nvPr>
        </p:nvSpPr>
        <p:spPr>
          <a:xfrm>
            <a:off x="685623" y="292609"/>
            <a:ext cx="22892853" cy="1280160"/>
          </a:xfrm>
        </p:spPr>
        <p:txBody>
          <a:bodyPr>
            <a:normAutofit/>
          </a:bodyPr>
          <a:lstStyle/>
          <a:p>
            <a:r>
              <a:rPr lang="en-US" sz="5400" dirty="0"/>
              <a:t>Time4Care™ mobile app- cont’d</a:t>
            </a:r>
          </a:p>
        </p:txBody>
      </p:sp>
      <p:sp>
        <p:nvSpPr>
          <p:cNvPr id="3" name="Slide Number Placeholder 2">
            <a:extLst>
              <a:ext uri="{FF2B5EF4-FFF2-40B4-BE49-F238E27FC236}">
                <a16:creationId xmlns:a16="http://schemas.microsoft.com/office/drawing/2014/main" id="{FD45F9B8-5961-9B09-AF95-9A7F7C4843B5}"/>
              </a:ext>
            </a:extLst>
          </p:cNvPr>
          <p:cNvSpPr>
            <a:spLocks noGrp="1"/>
          </p:cNvSpPr>
          <p:nvPr>
            <p:ph type="sldNum" sz="quarter" idx="12"/>
          </p:nvPr>
        </p:nvSpPr>
        <p:spPr/>
        <p:txBody>
          <a:bodyPr/>
          <a:lstStyle/>
          <a:p>
            <a:fld id="{899FFD16-B25A-457E-9C72-CDC3BAF3ACB3}" type="slidenum">
              <a:rPr lang="en-US" smtClean="0"/>
              <a:t>26</a:t>
            </a:fld>
            <a:endParaRPr lang="en-US" dirty="0"/>
          </a:p>
        </p:txBody>
      </p:sp>
      <p:pic>
        <p:nvPicPr>
          <p:cNvPr id="6" name="Picture 5">
            <a:extLst>
              <a:ext uri="{FF2B5EF4-FFF2-40B4-BE49-F238E27FC236}">
                <a16:creationId xmlns:a16="http://schemas.microsoft.com/office/drawing/2014/main" id="{62C838E9-B17E-041B-3353-8D75E3515291}"/>
              </a:ext>
            </a:extLst>
          </p:cNvPr>
          <p:cNvPicPr>
            <a:picLocks noChangeAspect="1"/>
          </p:cNvPicPr>
          <p:nvPr/>
        </p:nvPicPr>
        <p:blipFill>
          <a:blip r:embed="rId2"/>
          <a:stretch>
            <a:fillRect/>
          </a:stretch>
        </p:blipFill>
        <p:spPr>
          <a:xfrm>
            <a:off x="6288284" y="2179631"/>
            <a:ext cx="11801082" cy="10427560"/>
          </a:xfrm>
          <a:prstGeom prst="rect">
            <a:avLst/>
          </a:prstGeom>
        </p:spPr>
      </p:pic>
    </p:spTree>
    <p:extLst>
      <p:ext uri="{BB962C8B-B14F-4D97-AF65-F5344CB8AC3E}">
        <p14:creationId xmlns:p14="http://schemas.microsoft.com/office/powerpoint/2010/main" val="4375869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D0740-1076-4B03-B676-C4CE07A5AC43}"/>
              </a:ext>
            </a:extLst>
          </p:cNvPr>
          <p:cNvSpPr>
            <a:spLocks noGrp="1"/>
          </p:cNvSpPr>
          <p:nvPr>
            <p:ph type="title"/>
          </p:nvPr>
        </p:nvSpPr>
        <p:spPr>
          <a:xfrm>
            <a:off x="685623" y="292609"/>
            <a:ext cx="22892853" cy="1280160"/>
          </a:xfrm>
        </p:spPr>
        <p:txBody>
          <a:bodyPr>
            <a:normAutofit/>
          </a:bodyPr>
          <a:lstStyle/>
          <a:p>
            <a:r>
              <a:rPr lang="en-US" sz="5400" dirty="0"/>
              <a:t>Time4Care™ mobile app- cont’d</a:t>
            </a:r>
          </a:p>
        </p:txBody>
      </p:sp>
      <p:sp>
        <p:nvSpPr>
          <p:cNvPr id="3" name="Slide Number Placeholder 2">
            <a:extLst>
              <a:ext uri="{FF2B5EF4-FFF2-40B4-BE49-F238E27FC236}">
                <a16:creationId xmlns:a16="http://schemas.microsoft.com/office/drawing/2014/main" id="{FD45F9B8-5961-9B09-AF95-9A7F7C4843B5}"/>
              </a:ext>
            </a:extLst>
          </p:cNvPr>
          <p:cNvSpPr>
            <a:spLocks noGrp="1"/>
          </p:cNvSpPr>
          <p:nvPr>
            <p:ph type="sldNum" sz="quarter" idx="12"/>
          </p:nvPr>
        </p:nvSpPr>
        <p:spPr/>
        <p:txBody>
          <a:bodyPr/>
          <a:lstStyle/>
          <a:p>
            <a:fld id="{899FFD16-B25A-457E-9C72-CDC3BAF3ACB3}" type="slidenum">
              <a:rPr lang="en-US" smtClean="0"/>
              <a:t>27</a:t>
            </a:fld>
            <a:endParaRPr lang="en-US" dirty="0"/>
          </a:p>
        </p:txBody>
      </p:sp>
      <p:pic>
        <p:nvPicPr>
          <p:cNvPr id="5" name="Picture 4">
            <a:extLst>
              <a:ext uri="{FF2B5EF4-FFF2-40B4-BE49-F238E27FC236}">
                <a16:creationId xmlns:a16="http://schemas.microsoft.com/office/drawing/2014/main" id="{0C498B05-DDB0-BDBD-F4C7-6BDBACE9620C}"/>
              </a:ext>
            </a:extLst>
          </p:cNvPr>
          <p:cNvPicPr>
            <a:picLocks noChangeAspect="1"/>
          </p:cNvPicPr>
          <p:nvPr/>
        </p:nvPicPr>
        <p:blipFill>
          <a:blip r:embed="rId2"/>
          <a:stretch>
            <a:fillRect/>
          </a:stretch>
        </p:blipFill>
        <p:spPr>
          <a:xfrm>
            <a:off x="6333475" y="2913645"/>
            <a:ext cx="11710699" cy="9693546"/>
          </a:xfrm>
          <a:prstGeom prst="rect">
            <a:avLst/>
          </a:prstGeom>
        </p:spPr>
      </p:pic>
    </p:spTree>
    <p:extLst>
      <p:ext uri="{BB962C8B-B14F-4D97-AF65-F5344CB8AC3E}">
        <p14:creationId xmlns:p14="http://schemas.microsoft.com/office/powerpoint/2010/main" val="9235280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B527D-3344-DEF9-600E-73A8FE679E93}"/>
              </a:ext>
            </a:extLst>
          </p:cNvPr>
          <p:cNvSpPr>
            <a:spLocks noGrp="1"/>
          </p:cNvSpPr>
          <p:nvPr>
            <p:ph type="title"/>
          </p:nvPr>
        </p:nvSpPr>
        <p:spPr/>
        <p:txBody>
          <a:bodyPr/>
          <a:lstStyle/>
          <a:p>
            <a:r>
              <a:rPr lang="en-US" sz="7200" dirty="0"/>
              <a:t>IVR/Telephony</a:t>
            </a:r>
          </a:p>
        </p:txBody>
      </p:sp>
      <p:sp>
        <p:nvSpPr>
          <p:cNvPr id="3" name="Text Placeholder 2">
            <a:extLst>
              <a:ext uri="{FF2B5EF4-FFF2-40B4-BE49-F238E27FC236}">
                <a16:creationId xmlns:a16="http://schemas.microsoft.com/office/drawing/2014/main" id="{9E7F80D4-C7B0-FC5A-ECB8-E4C9BEB6EF62}"/>
              </a:ext>
            </a:extLst>
          </p:cNvPr>
          <p:cNvSpPr>
            <a:spLocks noGrp="1"/>
          </p:cNvSpPr>
          <p:nvPr>
            <p:ph type="body" idx="1"/>
          </p:nvPr>
        </p:nvSpPr>
        <p:spPr/>
        <p:txBody>
          <a:bodyPr/>
          <a:lstStyle/>
          <a:p>
            <a:r>
              <a:rPr lang="en-US" dirty="0"/>
              <a:t>04</a:t>
            </a:r>
          </a:p>
        </p:txBody>
      </p:sp>
    </p:spTree>
    <p:extLst>
      <p:ext uri="{BB962C8B-B14F-4D97-AF65-F5344CB8AC3E}">
        <p14:creationId xmlns:p14="http://schemas.microsoft.com/office/powerpoint/2010/main" val="25525670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D0740-1076-4B03-B676-C4CE07A5AC43}"/>
              </a:ext>
            </a:extLst>
          </p:cNvPr>
          <p:cNvSpPr>
            <a:spLocks noGrp="1"/>
          </p:cNvSpPr>
          <p:nvPr>
            <p:ph type="title"/>
          </p:nvPr>
        </p:nvSpPr>
        <p:spPr>
          <a:xfrm>
            <a:off x="685623" y="475489"/>
            <a:ext cx="22892853" cy="1060703"/>
          </a:xfrm>
        </p:spPr>
        <p:txBody>
          <a:bodyPr>
            <a:noAutofit/>
          </a:bodyPr>
          <a:lstStyle/>
          <a:p>
            <a:r>
              <a:rPr lang="en-US" sz="5400" dirty="0"/>
              <a:t>IVR/Telephony</a:t>
            </a:r>
          </a:p>
        </p:txBody>
      </p:sp>
      <p:sp>
        <p:nvSpPr>
          <p:cNvPr id="3" name="Slide Number Placeholder 2">
            <a:extLst>
              <a:ext uri="{FF2B5EF4-FFF2-40B4-BE49-F238E27FC236}">
                <a16:creationId xmlns:a16="http://schemas.microsoft.com/office/drawing/2014/main" id="{FD45F9B8-5961-9B09-AF95-9A7F7C4843B5}"/>
              </a:ext>
            </a:extLst>
          </p:cNvPr>
          <p:cNvSpPr>
            <a:spLocks noGrp="1"/>
          </p:cNvSpPr>
          <p:nvPr>
            <p:ph type="sldNum" sz="quarter" idx="12"/>
          </p:nvPr>
        </p:nvSpPr>
        <p:spPr/>
        <p:txBody>
          <a:bodyPr/>
          <a:lstStyle/>
          <a:p>
            <a:fld id="{899FFD16-B25A-457E-9C72-CDC3BAF3ACB3}" type="slidenum">
              <a:rPr lang="en-US" smtClean="0"/>
              <a:t>29</a:t>
            </a:fld>
            <a:endParaRPr lang="en-US" dirty="0"/>
          </a:p>
        </p:txBody>
      </p:sp>
      <p:sp>
        <p:nvSpPr>
          <p:cNvPr id="5" name="Text Placeholder 4">
            <a:extLst>
              <a:ext uri="{FF2B5EF4-FFF2-40B4-BE49-F238E27FC236}">
                <a16:creationId xmlns:a16="http://schemas.microsoft.com/office/drawing/2014/main" id="{1E91E29B-3E0B-C916-46D9-DE8F3C9088E2}"/>
              </a:ext>
            </a:extLst>
          </p:cNvPr>
          <p:cNvSpPr txBox="1">
            <a:spLocks/>
          </p:cNvSpPr>
          <p:nvPr/>
        </p:nvSpPr>
        <p:spPr>
          <a:xfrm>
            <a:off x="722376" y="1536193"/>
            <a:ext cx="22338294" cy="749808"/>
          </a:xfrm>
          <a:prstGeom prst="rect">
            <a:avLst/>
          </a:prstGeom>
        </p:spPr>
        <p:txBody>
          <a:bodyPr/>
          <a:lstStyle>
            <a:lvl1pPr marL="0" indent="0" algn="l" defTabSz="1828343" rtl="0" eaLnBrk="1" latinLnBrk="0" hangingPunct="1">
              <a:lnSpc>
                <a:spcPts val="5150"/>
              </a:lnSpc>
              <a:spcBef>
                <a:spcPts val="0"/>
              </a:spcBef>
              <a:buFont typeface="Arial" panose="020B0604020202020204" pitchFamily="34" charset="0"/>
              <a:buNone/>
              <a:defRPr sz="3600" kern="1200">
                <a:solidFill>
                  <a:schemeClr val="accent2"/>
                </a:solidFill>
                <a:latin typeface="+mn-lt"/>
                <a:ea typeface="+mn-ea"/>
                <a:cs typeface="+mn-cs"/>
              </a:defRPr>
            </a:lvl1pPr>
            <a:lvl2pPr marL="1079500" indent="-273050" algn="l" defTabSz="1828343" rtl="0" eaLnBrk="1" latinLnBrk="0" hangingPunct="1">
              <a:lnSpc>
                <a:spcPts val="4950"/>
              </a:lnSpc>
              <a:spcBef>
                <a:spcPts val="500"/>
              </a:spcBef>
              <a:buFont typeface="Arial" panose="020B0604020202020204" pitchFamily="34" charset="0"/>
              <a:buChar char="•"/>
              <a:tabLst/>
              <a:defRPr sz="3000" kern="1200">
                <a:solidFill>
                  <a:schemeClr val="accent2"/>
                </a:solidFill>
                <a:latin typeface="+mn-lt"/>
                <a:ea typeface="+mn-ea"/>
                <a:cs typeface="+mn-cs"/>
              </a:defRPr>
            </a:lvl2pPr>
            <a:lvl3pPr marL="1655763" indent="-260350" algn="l" defTabSz="1828343" rtl="0" eaLnBrk="1" latinLnBrk="0" hangingPunct="1">
              <a:lnSpc>
                <a:spcPts val="4950"/>
              </a:lnSpc>
              <a:spcBef>
                <a:spcPts val="0"/>
              </a:spcBef>
              <a:buFont typeface="System Font Regular"/>
              <a:buChar char="-"/>
              <a:tabLst/>
              <a:defRPr sz="3000" kern="1200">
                <a:solidFill>
                  <a:schemeClr val="accent2"/>
                </a:solidFill>
                <a:latin typeface="+mn-lt"/>
                <a:ea typeface="+mn-ea"/>
                <a:cs typeface="+mn-cs"/>
              </a:defRPr>
            </a:lvl3pPr>
            <a:lvl4pPr marL="2384425" indent="-307975" algn="l" defTabSz="1828343" rtl="0" eaLnBrk="1" latinLnBrk="0" hangingPunct="1">
              <a:lnSpc>
                <a:spcPts val="4950"/>
              </a:lnSpc>
              <a:spcBef>
                <a:spcPts val="0"/>
              </a:spcBef>
              <a:buFont typeface="Arial" panose="020B0604020202020204" pitchFamily="34" charset="0"/>
              <a:buChar char="•"/>
              <a:tabLst/>
              <a:defRPr sz="3000" kern="1200">
                <a:solidFill>
                  <a:schemeClr val="accent2"/>
                </a:solidFill>
                <a:latin typeface="+mn-lt"/>
                <a:ea typeface="+mn-ea"/>
                <a:cs typeface="+mn-cs"/>
              </a:defRPr>
            </a:lvl4pPr>
            <a:lvl5pPr marL="3155950" indent="-322263" algn="l" defTabSz="1828343" rtl="0" eaLnBrk="1" latinLnBrk="0" hangingPunct="1">
              <a:lnSpc>
                <a:spcPts val="4950"/>
              </a:lnSpc>
              <a:spcBef>
                <a:spcPts val="0"/>
              </a:spcBef>
              <a:buFont typeface="System Font Regular"/>
              <a:buChar char="-"/>
              <a:tabLst/>
              <a:defRPr sz="3000" kern="1200">
                <a:solidFill>
                  <a:schemeClr val="accent2"/>
                </a:solidFill>
                <a:latin typeface="+mn-lt"/>
                <a:ea typeface="+mn-ea"/>
                <a:cs typeface="+mn-cs"/>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r>
              <a:rPr lang="en-US" sz="2800" dirty="0">
                <a:solidFill>
                  <a:schemeClr val="tx1"/>
                </a:solidFill>
              </a:rPr>
              <a:t>IVR (Interactive Voice Response)/Telephony is the alternative option to submit time entries via landline from the member’s residence.  </a:t>
            </a:r>
          </a:p>
        </p:txBody>
      </p:sp>
      <p:pic>
        <p:nvPicPr>
          <p:cNvPr id="6" name="Picture 5">
            <a:extLst>
              <a:ext uri="{FF2B5EF4-FFF2-40B4-BE49-F238E27FC236}">
                <a16:creationId xmlns:a16="http://schemas.microsoft.com/office/drawing/2014/main" id="{D18C36D1-D248-C857-26DC-4D89E108B447}"/>
              </a:ext>
            </a:extLst>
          </p:cNvPr>
          <p:cNvPicPr>
            <a:picLocks noChangeAspect="1"/>
          </p:cNvPicPr>
          <p:nvPr/>
        </p:nvPicPr>
        <p:blipFill>
          <a:blip r:embed="rId2"/>
          <a:stretch>
            <a:fillRect/>
          </a:stretch>
        </p:blipFill>
        <p:spPr>
          <a:xfrm>
            <a:off x="1932928" y="2622190"/>
            <a:ext cx="21959009" cy="4624250"/>
          </a:xfrm>
          <a:prstGeom prst="rect">
            <a:avLst/>
          </a:prstGeom>
        </p:spPr>
      </p:pic>
      <p:sp>
        <p:nvSpPr>
          <p:cNvPr id="4" name="TextBox 3">
            <a:extLst>
              <a:ext uri="{FF2B5EF4-FFF2-40B4-BE49-F238E27FC236}">
                <a16:creationId xmlns:a16="http://schemas.microsoft.com/office/drawing/2014/main" id="{6A8EB377-2544-1824-6D56-1AC188619C70}"/>
              </a:ext>
            </a:extLst>
          </p:cNvPr>
          <p:cNvSpPr txBox="1"/>
          <p:nvPr/>
        </p:nvSpPr>
        <p:spPr>
          <a:xfrm>
            <a:off x="4295553" y="4146699"/>
            <a:ext cx="2381694" cy="659217"/>
          </a:xfrm>
          <a:prstGeom prst="rect">
            <a:avLst/>
          </a:prstGeom>
          <a:solidFill>
            <a:schemeClr val="bg1"/>
          </a:solidFill>
        </p:spPr>
        <p:txBody>
          <a:bodyPr wrap="square" lIns="0" tIns="0" rIns="0" bIns="0" rtlCol="0" anchor="b" anchorCtr="0">
            <a:noAutofit/>
          </a:bodyPr>
          <a:lstStyle/>
          <a:p>
            <a:pPr algn="l">
              <a:lnSpc>
                <a:spcPts val="5000"/>
              </a:lnSpc>
            </a:pPr>
            <a:r>
              <a:rPr lang="en-US" sz="4400" dirty="0">
                <a:solidFill>
                  <a:schemeClr val="accent2"/>
                </a:solidFill>
              </a:rPr>
              <a:t>attendant</a:t>
            </a:r>
          </a:p>
        </p:txBody>
      </p:sp>
      <p:sp>
        <p:nvSpPr>
          <p:cNvPr id="9" name="TextBox 8">
            <a:extLst>
              <a:ext uri="{FF2B5EF4-FFF2-40B4-BE49-F238E27FC236}">
                <a16:creationId xmlns:a16="http://schemas.microsoft.com/office/drawing/2014/main" id="{24922EE7-3E17-D4DE-89ED-5ED2E4E06899}"/>
              </a:ext>
            </a:extLst>
          </p:cNvPr>
          <p:cNvSpPr txBox="1"/>
          <p:nvPr/>
        </p:nvSpPr>
        <p:spPr>
          <a:xfrm>
            <a:off x="10083579" y="9824483"/>
            <a:ext cx="1952478" cy="765545"/>
          </a:xfrm>
          <a:prstGeom prst="rect">
            <a:avLst/>
          </a:prstGeom>
          <a:solidFill>
            <a:schemeClr val="bg1"/>
          </a:solidFill>
        </p:spPr>
        <p:txBody>
          <a:bodyPr wrap="square" lIns="0" tIns="0" rIns="0" bIns="0" rtlCol="0" anchor="b" anchorCtr="0">
            <a:noAutofit/>
          </a:bodyPr>
          <a:lstStyle/>
          <a:p>
            <a:pPr algn="l">
              <a:lnSpc>
                <a:spcPts val="5000"/>
              </a:lnSpc>
            </a:pPr>
            <a:r>
              <a:rPr lang="en-US" sz="2800" dirty="0">
                <a:solidFill>
                  <a:schemeClr val="accent2"/>
                </a:solidFill>
              </a:rPr>
              <a:t>Attendant’s</a:t>
            </a:r>
          </a:p>
        </p:txBody>
      </p:sp>
      <p:sp>
        <p:nvSpPr>
          <p:cNvPr id="10" name="TextBox 9">
            <a:extLst>
              <a:ext uri="{FF2B5EF4-FFF2-40B4-BE49-F238E27FC236}">
                <a16:creationId xmlns:a16="http://schemas.microsoft.com/office/drawing/2014/main" id="{4858C546-127A-1E84-AA39-AA03420A3BB8}"/>
              </a:ext>
            </a:extLst>
          </p:cNvPr>
          <p:cNvSpPr txBox="1"/>
          <p:nvPr/>
        </p:nvSpPr>
        <p:spPr>
          <a:xfrm>
            <a:off x="17001986" y="9824482"/>
            <a:ext cx="1952478" cy="765545"/>
          </a:xfrm>
          <a:prstGeom prst="rect">
            <a:avLst/>
          </a:prstGeom>
          <a:solidFill>
            <a:schemeClr val="bg1"/>
          </a:solidFill>
        </p:spPr>
        <p:txBody>
          <a:bodyPr wrap="square" lIns="0" tIns="0" rIns="0" bIns="0" rtlCol="0" anchor="b" anchorCtr="0">
            <a:noAutofit/>
          </a:bodyPr>
          <a:lstStyle/>
          <a:p>
            <a:pPr algn="l">
              <a:lnSpc>
                <a:spcPts val="5000"/>
              </a:lnSpc>
            </a:pPr>
            <a:r>
              <a:rPr lang="en-US" sz="2800" dirty="0">
                <a:solidFill>
                  <a:schemeClr val="accent2"/>
                </a:solidFill>
              </a:rPr>
              <a:t>Attendant)</a:t>
            </a:r>
          </a:p>
        </p:txBody>
      </p:sp>
      <p:sp>
        <p:nvSpPr>
          <p:cNvPr id="8" name="TextBox 7">
            <a:extLst>
              <a:ext uri="{FF2B5EF4-FFF2-40B4-BE49-F238E27FC236}">
                <a16:creationId xmlns:a16="http://schemas.microsoft.com/office/drawing/2014/main" id="{8BD10D53-68C1-2116-6242-3ED83EED367A}"/>
              </a:ext>
            </a:extLst>
          </p:cNvPr>
          <p:cNvSpPr txBox="1"/>
          <p:nvPr/>
        </p:nvSpPr>
        <p:spPr>
          <a:xfrm>
            <a:off x="2254103" y="2640572"/>
            <a:ext cx="21637834" cy="4605868"/>
          </a:xfrm>
          <a:prstGeom prst="rect">
            <a:avLst/>
          </a:prstGeom>
          <a:solidFill>
            <a:schemeClr val="bg1"/>
          </a:solidFill>
        </p:spPr>
        <p:txBody>
          <a:bodyPr wrap="square" lIns="0" tIns="0" rIns="0" bIns="0" rtlCol="0" anchor="b" anchorCtr="0">
            <a:noAutofit/>
          </a:bodyPr>
          <a:lstStyle/>
          <a:p>
            <a:pPr algn="l">
              <a:lnSpc>
                <a:spcPts val="5000"/>
              </a:lnSpc>
            </a:pPr>
            <a:r>
              <a:rPr lang="en-US" sz="6000" b="1" dirty="0">
                <a:solidFill>
                  <a:schemeClr val="accent2"/>
                </a:solidFill>
              </a:rPr>
              <a:t>Telephone Option for submitting time</a:t>
            </a:r>
          </a:p>
          <a:p>
            <a:pPr algn="l">
              <a:lnSpc>
                <a:spcPts val="5000"/>
              </a:lnSpc>
            </a:pPr>
            <a:endParaRPr lang="en-US" sz="4800" dirty="0">
              <a:solidFill>
                <a:schemeClr val="accent2"/>
              </a:solidFill>
            </a:endParaRPr>
          </a:p>
          <a:p>
            <a:pPr algn="l">
              <a:lnSpc>
                <a:spcPts val="5000"/>
              </a:lnSpc>
            </a:pPr>
            <a:r>
              <a:rPr lang="en-US" sz="4800" dirty="0">
                <a:solidFill>
                  <a:schemeClr val="accent2"/>
                </a:solidFill>
              </a:rPr>
              <a:t>If your attendant does not have a smart phone or tablet, they can use the landline phone of the member to clock in and out. To use this option, the member’s phone number must be registered with Customer Service. If you try to use the system from a phone that is not registered, it will not work. Here are the </a:t>
            </a:r>
            <a:r>
              <a:rPr lang="en-US" sz="4800" dirty="0">
                <a:solidFill>
                  <a:srgbClr val="00B0F0"/>
                </a:solidFill>
              </a:rPr>
              <a:t>four</a:t>
            </a:r>
            <a:r>
              <a:rPr lang="en-US" sz="4800" dirty="0">
                <a:solidFill>
                  <a:schemeClr val="accent2"/>
                </a:solidFill>
              </a:rPr>
              <a:t> steps to follow:</a:t>
            </a:r>
          </a:p>
        </p:txBody>
      </p:sp>
      <p:sp>
        <p:nvSpPr>
          <p:cNvPr id="11" name="TextBox 10">
            <a:extLst>
              <a:ext uri="{FF2B5EF4-FFF2-40B4-BE49-F238E27FC236}">
                <a16:creationId xmlns:a16="http://schemas.microsoft.com/office/drawing/2014/main" id="{06B4B55A-2062-8ED0-FB78-E6C5A08DAE7B}"/>
              </a:ext>
            </a:extLst>
          </p:cNvPr>
          <p:cNvSpPr txBox="1"/>
          <p:nvPr/>
        </p:nvSpPr>
        <p:spPr>
          <a:xfrm>
            <a:off x="1932928" y="7583615"/>
            <a:ext cx="21637834" cy="4605868"/>
          </a:xfrm>
          <a:prstGeom prst="rect">
            <a:avLst/>
          </a:prstGeom>
          <a:solidFill>
            <a:schemeClr val="bg1"/>
          </a:solidFill>
        </p:spPr>
        <p:txBody>
          <a:bodyPr wrap="square" lIns="0" tIns="0" rIns="0" bIns="0" rtlCol="0" anchor="b" anchorCtr="0">
            <a:noAutofit/>
          </a:bodyPr>
          <a:lstStyle/>
          <a:p>
            <a:pPr algn="l">
              <a:lnSpc>
                <a:spcPts val="5000"/>
              </a:lnSpc>
            </a:pPr>
            <a:r>
              <a:rPr lang="en-US" sz="6000" b="1" dirty="0">
                <a:solidFill>
                  <a:schemeClr val="accent2"/>
                </a:solidFill>
              </a:rPr>
              <a:t>01</a:t>
            </a:r>
          </a:p>
          <a:p>
            <a:pPr algn="l">
              <a:lnSpc>
                <a:spcPts val="5000"/>
              </a:lnSpc>
            </a:pPr>
            <a:endParaRPr lang="en-US" sz="6000" b="1" dirty="0">
              <a:solidFill>
                <a:schemeClr val="accent2"/>
              </a:solidFill>
            </a:endParaRPr>
          </a:p>
          <a:p>
            <a:pPr algn="l">
              <a:lnSpc>
                <a:spcPts val="5000"/>
              </a:lnSpc>
            </a:pPr>
            <a:r>
              <a:rPr lang="en-US" sz="6000" b="1" dirty="0">
                <a:solidFill>
                  <a:schemeClr val="accent2"/>
                </a:solidFill>
              </a:rPr>
              <a:t>Phone Line Registration</a:t>
            </a:r>
          </a:p>
          <a:p>
            <a:pPr algn="l">
              <a:lnSpc>
                <a:spcPts val="5000"/>
              </a:lnSpc>
            </a:pPr>
            <a:endParaRPr lang="en-US" sz="4800" dirty="0">
              <a:solidFill>
                <a:schemeClr val="accent2"/>
              </a:solidFill>
            </a:endParaRPr>
          </a:p>
          <a:p>
            <a:pPr algn="l">
              <a:lnSpc>
                <a:spcPts val="5000"/>
              </a:lnSpc>
            </a:pPr>
            <a:r>
              <a:rPr lang="en-US" sz="4800" dirty="0">
                <a:solidFill>
                  <a:schemeClr val="accent2"/>
                </a:solidFill>
              </a:rPr>
              <a:t>Before using the phone to manage the Attendant’s time (or to log time if you are the Attendant) first call Customer Service to register the member’s landline phone. Customer Service can be reached at </a:t>
            </a:r>
            <a:r>
              <a:rPr lang="en-US" sz="4800" b="1" dirty="0">
                <a:solidFill>
                  <a:schemeClr val="accent2"/>
                </a:solidFill>
              </a:rPr>
              <a:t>833-549-5672</a:t>
            </a:r>
            <a:r>
              <a:rPr lang="en-US" sz="4800" dirty="0">
                <a:solidFill>
                  <a:schemeClr val="accent2"/>
                </a:solidFill>
              </a:rPr>
              <a:t>.</a:t>
            </a:r>
          </a:p>
        </p:txBody>
      </p:sp>
    </p:spTree>
    <p:extLst>
      <p:ext uri="{BB962C8B-B14F-4D97-AF65-F5344CB8AC3E}">
        <p14:creationId xmlns:p14="http://schemas.microsoft.com/office/powerpoint/2010/main" val="30979366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D0740-1076-4B03-B676-C4CE07A5AC43}"/>
              </a:ext>
            </a:extLst>
          </p:cNvPr>
          <p:cNvSpPr>
            <a:spLocks noGrp="1"/>
          </p:cNvSpPr>
          <p:nvPr>
            <p:ph type="title"/>
          </p:nvPr>
        </p:nvSpPr>
        <p:spPr>
          <a:xfrm>
            <a:off x="685623" y="475489"/>
            <a:ext cx="22892853" cy="1060703"/>
          </a:xfrm>
        </p:spPr>
        <p:txBody>
          <a:bodyPr>
            <a:noAutofit/>
          </a:bodyPr>
          <a:lstStyle/>
          <a:p>
            <a:r>
              <a:rPr lang="en-US" sz="5400" dirty="0"/>
              <a:t>IVR/Telephony- cont’d</a:t>
            </a:r>
          </a:p>
        </p:txBody>
      </p:sp>
      <p:sp>
        <p:nvSpPr>
          <p:cNvPr id="3" name="Slide Number Placeholder 2">
            <a:extLst>
              <a:ext uri="{FF2B5EF4-FFF2-40B4-BE49-F238E27FC236}">
                <a16:creationId xmlns:a16="http://schemas.microsoft.com/office/drawing/2014/main" id="{FD45F9B8-5961-9B09-AF95-9A7F7C4843B5}"/>
              </a:ext>
            </a:extLst>
          </p:cNvPr>
          <p:cNvSpPr>
            <a:spLocks noGrp="1"/>
          </p:cNvSpPr>
          <p:nvPr>
            <p:ph type="sldNum" sz="quarter" idx="12"/>
          </p:nvPr>
        </p:nvSpPr>
        <p:spPr/>
        <p:txBody>
          <a:bodyPr/>
          <a:lstStyle/>
          <a:p>
            <a:fld id="{899FFD16-B25A-457E-9C72-CDC3BAF3ACB3}" type="slidenum">
              <a:rPr lang="en-US" smtClean="0"/>
              <a:t>30</a:t>
            </a:fld>
            <a:endParaRPr lang="en-US" dirty="0"/>
          </a:p>
        </p:txBody>
      </p:sp>
      <p:sp>
        <p:nvSpPr>
          <p:cNvPr id="5" name="TextBox 4">
            <a:extLst>
              <a:ext uri="{FF2B5EF4-FFF2-40B4-BE49-F238E27FC236}">
                <a16:creationId xmlns:a16="http://schemas.microsoft.com/office/drawing/2014/main" id="{650CBC15-00B2-05B0-3078-4FE4F5E4C2DA}"/>
              </a:ext>
            </a:extLst>
          </p:cNvPr>
          <p:cNvSpPr txBox="1"/>
          <p:nvPr/>
        </p:nvSpPr>
        <p:spPr>
          <a:xfrm>
            <a:off x="1369908" y="4555066"/>
            <a:ext cx="21637834" cy="4605868"/>
          </a:xfrm>
          <a:prstGeom prst="rect">
            <a:avLst/>
          </a:prstGeom>
          <a:solidFill>
            <a:schemeClr val="bg1"/>
          </a:solidFill>
        </p:spPr>
        <p:txBody>
          <a:bodyPr wrap="square" lIns="0" tIns="0" rIns="0" bIns="0" rtlCol="0" anchor="b" anchorCtr="0">
            <a:noAutofit/>
          </a:bodyPr>
          <a:lstStyle/>
          <a:p>
            <a:pPr algn="l">
              <a:lnSpc>
                <a:spcPts val="5000"/>
              </a:lnSpc>
            </a:pPr>
            <a:r>
              <a:rPr lang="en-US" sz="6000" b="1" dirty="0">
                <a:solidFill>
                  <a:schemeClr val="accent2"/>
                </a:solidFill>
              </a:rPr>
              <a:t>02</a:t>
            </a:r>
          </a:p>
          <a:p>
            <a:pPr algn="l">
              <a:lnSpc>
                <a:spcPts val="5000"/>
              </a:lnSpc>
            </a:pPr>
            <a:endParaRPr lang="en-US" sz="6000" b="1" dirty="0">
              <a:solidFill>
                <a:schemeClr val="accent2"/>
              </a:solidFill>
            </a:endParaRPr>
          </a:p>
          <a:p>
            <a:pPr algn="l">
              <a:lnSpc>
                <a:spcPts val="5000"/>
              </a:lnSpc>
            </a:pPr>
            <a:r>
              <a:rPr lang="en-US" sz="6000" b="1" dirty="0">
                <a:solidFill>
                  <a:schemeClr val="accent2"/>
                </a:solidFill>
              </a:rPr>
              <a:t>Submitting and Approving Shifts</a:t>
            </a:r>
          </a:p>
          <a:p>
            <a:pPr algn="l">
              <a:lnSpc>
                <a:spcPts val="5000"/>
              </a:lnSpc>
            </a:pPr>
            <a:endParaRPr lang="en-US" sz="4800" dirty="0">
              <a:solidFill>
                <a:schemeClr val="accent2"/>
              </a:solidFill>
            </a:endParaRPr>
          </a:p>
          <a:p>
            <a:pPr algn="l">
              <a:lnSpc>
                <a:spcPts val="5000"/>
              </a:lnSpc>
            </a:pPr>
            <a:r>
              <a:rPr lang="en-US" sz="4800" dirty="0">
                <a:solidFill>
                  <a:schemeClr val="accent2"/>
                </a:solidFill>
              </a:rPr>
              <a:t>To submit a shift as an Attendant, or to approve/reject a shift as a member, call </a:t>
            </a:r>
            <a:r>
              <a:rPr lang="en-US" sz="4800" b="1" dirty="0">
                <a:solidFill>
                  <a:schemeClr val="accent2"/>
                </a:solidFill>
              </a:rPr>
              <a:t>833-204-9047</a:t>
            </a:r>
            <a:r>
              <a:rPr lang="en-US" sz="4800" dirty="0">
                <a:solidFill>
                  <a:schemeClr val="accent2"/>
                </a:solidFill>
              </a:rPr>
              <a:t>.</a:t>
            </a:r>
          </a:p>
        </p:txBody>
      </p:sp>
    </p:spTree>
    <p:extLst>
      <p:ext uri="{BB962C8B-B14F-4D97-AF65-F5344CB8AC3E}">
        <p14:creationId xmlns:p14="http://schemas.microsoft.com/office/powerpoint/2010/main" val="7508150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D0740-1076-4B03-B676-C4CE07A5AC43}"/>
              </a:ext>
            </a:extLst>
          </p:cNvPr>
          <p:cNvSpPr>
            <a:spLocks noGrp="1"/>
          </p:cNvSpPr>
          <p:nvPr>
            <p:ph type="title"/>
          </p:nvPr>
        </p:nvSpPr>
        <p:spPr>
          <a:xfrm>
            <a:off x="694944" y="365761"/>
            <a:ext cx="22883532" cy="1261872"/>
          </a:xfrm>
        </p:spPr>
        <p:txBody>
          <a:bodyPr>
            <a:normAutofit/>
          </a:bodyPr>
          <a:lstStyle/>
          <a:p>
            <a:r>
              <a:rPr lang="en-US" sz="5400" dirty="0"/>
              <a:t>IVR/Telephony- cont’d</a:t>
            </a:r>
          </a:p>
        </p:txBody>
      </p:sp>
      <p:sp>
        <p:nvSpPr>
          <p:cNvPr id="3" name="Slide Number Placeholder 2">
            <a:extLst>
              <a:ext uri="{FF2B5EF4-FFF2-40B4-BE49-F238E27FC236}">
                <a16:creationId xmlns:a16="http://schemas.microsoft.com/office/drawing/2014/main" id="{FD45F9B8-5961-9B09-AF95-9A7F7C4843B5}"/>
              </a:ext>
            </a:extLst>
          </p:cNvPr>
          <p:cNvSpPr>
            <a:spLocks noGrp="1"/>
          </p:cNvSpPr>
          <p:nvPr>
            <p:ph type="sldNum" sz="quarter" idx="12"/>
          </p:nvPr>
        </p:nvSpPr>
        <p:spPr/>
        <p:txBody>
          <a:bodyPr/>
          <a:lstStyle/>
          <a:p>
            <a:fld id="{899FFD16-B25A-457E-9C72-CDC3BAF3ACB3}" type="slidenum">
              <a:rPr lang="en-US" smtClean="0"/>
              <a:t>31</a:t>
            </a:fld>
            <a:endParaRPr lang="en-US" dirty="0"/>
          </a:p>
        </p:txBody>
      </p:sp>
      <p:sp>
        <p:nvSpPr>
          <p:cNvPr id="4" name="TextBox 3">
            <a:extLst>
              <a:ext uri="{FF2B5EF4-FFF2-40B4-BE49-F238E27FC236}">
                <a16:creationId xmlns:a16="http://schemas.microsoft.com/office/drawing/2014/main" id="{D37F744D-27E8-B1FB-C718-F92CCB22923B}"/>
              </a:ext>
            </a:extLst>
          </p:cNvPr>
          <p:cNvSpPr txBox="1"/>
          <p:nvPr/>
        </p:nvSpPr>
        <p:spPr>
          <a:xfrm>
            <a:off x="5592725" y="5528929"/>
            <a:ext cx="3508745" cy="914401"/>
          </a:xfrm>
          <a:prstGeom prst="rect">
            <a:avLst/>
          </a:prstGeom>
          <a:solidFill>
            <a:schemeClr val="bg1"/>
          </a:solidFill>
        </p:spPr>
        <p:txBody>
          <a:bodyPr wrap="square" lIns="0" tIns="0" rIns="0" bIns="0" rtlCol="0" anchor="b" anchorCtr="0">
            <a:noAutofit/>
          </a:bodyPr>
          <a:lstStyle/>
          <a:p>
            <a:pPr algn="l">
              <a:lnSpc>
                <a:spcPts val="5000"/>
              </a:lnSpc>
            </a:pPr>
            <a:r>
              <a:rPr lang="en-US" sz="6000" b="1" dirty="0">
                <a:solidFill>
                  <a:schemeClr val="accent2"/>
                </a:solidFill>
              </a:rPr>
              <a:t>Attendant</a:t>
            </a:r>
          </a:p>
        </p:txBody>
      </p:sp>
      <p:sp>
        <p:nvSpPr>
          <p:cNvPr id="5" name="TextBox 4">
            <a:extLst>
              <a:ext uri="{FF2B5EF4-FFF2-40B4-BE49-F238E27FC236}">
                <a16:creationId xmlns:a16="http://schemas.microsoft.com/office/drawing/2014/main" id="{B644EA2F-70EB-B9EC-D55B-1372D924E0D1}"/>
              </a:ext>
            </a:extLst>
          </p:cNvPr>
          <p:cNvSpPr txBox="1"/>
          <p:nvPr/>
        </p:nvSpPr>
        <p:spPr>
          <a:xfrm>
            <a:off x="1369908" y="3855787"/>
            <a:ext cx="21637834" cy="6004425"/>
          </a:xfrm>
          <a:prstGeom prst="rect">
            <a:avLst/>
          </a:prstGeom>
          <a:solidFill>
            <a:schemeClr val="bg1"/>
          </a:solidFill>
        </p:spPr>
        <p:txBody>
          <a:bodyPr wrap="square" lIns="0" tIns="0" rIns="0" bIns="0" rtlCol="0" anchor="b" anchorCtr="0">
            <a:noAutofit/>
          </a:bodyPr>
          <a:lstStyle/>
          <a:p>
            <a:pPr algn="l">
              <a:lnSpc>
                <a:spcPts val="5000"/>
              </a:lnSpc>
            </a:pPr>
            <a:r>
              <a:rPr lang="en-US" sz="6000" b="1" dirty="0">
                <a:solidFill>
                  <a:schemeClr val="accent2"/>
                </a:solidFill>
              </a:rPr>
              <a:t>03</a:t>
            </a:r>
          </a:p>
          <a:p>
            <a:pPr algn="l">
              <a:lnSpc>
                <a:spcPts val="5000"/>
              </a:lnSpc>
            </a:pPr>
            <a:endParaRPr lang="en-US" sz="6000" b="1" dirty="0">
              <a:solidFill>
                <a:schemeClr val="accent2"/>
              </a:solidFill>
            </a:endParaRPr>
          </a:p>
          <a:p>
            <a:pPr algn="l">
              <a:lnSpc>
                <a:spcPts val="5000"/>
              </a:lnSpc>
            </a:pPr>
            <a:r>
              <a:rPr lang="en-US" sz="6000" b="1" dirty="0">
                <a:solidFill>
                  <a:schemeClr val="accent2"/>
                </a:solidFill>
              </a:rPr>
              <a:t>The Attendant will</a:t>
            </a:r>
          </a:p>
          <a:p>
            <a:pPr algn="l">
              <a:lnSpc>
                <a:spcPts val="5000"/>
              </a:lnSpc>
            </a:pPr>
            <a:endParaRPr lang="en-US" sz="4800" dirty="0">
              <a:solidFill>
                <a:schemeClr val="accent2"/>
              </a:solidFill>
            </a:endParaRPr>
          </a:p>
          <a:p>
            <a:pPr marL="914400" indent="-914400" algn="l">
              <a:lnSpc>
                <a:spcPts val="5000"/>
              </a:lnSpc>
              <a:buFont typeface="+mj-lt"/>
              <a:buAutoNum type="arabicPeriod"/>
            </a:pPr>
            <a:r>
              <a:rPr lang="en-US" sz="4800" dirty="0">
                <a:solidFill>
                  <a:schemeClr val="accent2"/>
                </a:solidFill>
              </a:rPr>
              <a:t>Call </a:t>
            </a:r>
            <a:r>
              <a:rPr lang="en-US" sz="4800" b="1" dirty="0">
                <a:solidFill>
                  <a:schemeClr val="accent2"/>
                </a:solidFill>
              </a:rPr>
              <a:t>833-204-9047</a:t>
            </a:r>
          </a:p>
          <a:p>
            <a:pPr marL="914400" indent="-914400" algn="l">
              <a:lnSpc>
                <a:spcPts val="5000"/>
              </a:lnSpc>
              <a:buFont typeface="+mj-lt"/>
              <a:buAutoNum type="arabicPeriod"/>
            </a:pPr>
            <a:r>
              <a:rPr lang="en-US" sz="4800" dirty="0">
                <a:solidFill>
                  <a:schemeClr val="accent2"/>
                </a:solidFill>
              </a:rPr>
              <a:t>Enter the last four digits of their social security number and their date of birth</a:t>
            </a:r>
          </a:p>
          <a:p>
            <a:pPr marL="914400" indent="-914400" algn="l">
              <a:lnSpc>
                <a:spcPts val="5000"/>
              </a:lnSpc>
              <a:buFont typeface="+mj-lt"/>
              <a:buAutoNum type="arabicPeriod"/>
            </a:pPr>
            <a:r>
              <a:rPr lang="en-US" sz="4800" dirty="0">
                <a:solidFill>
                  <a:schemeClr val="accent2"/>
                </a:solidFill>
              </a:rPr>
              <a:t>Select the member from the list</a:t>
            </a:r>
          </a:p>
          <a:p>
            <a:pPr marL="914400" indent="-914400" algn="l">
              <a:lnSpc>
                <a:spcPts val="5000"/>
              </a:lnSpc>
              <a:buFont typeface="+mj-lt"/>
              <a:buAutoNum type="arabicPeriod"/>
            </a:pPr>
            <a:r>
              <a:rPr lang="en-US" sz="4800" dirty="0">
                <a:solidFill>
                  <a:schemeClr val="accent2"/>
                </a:solidFill>
              </a:rPr>
              <a:t>Follow the prompts to start a shift, modify, or end an existing shift</a:t>
            </a:r>
          </a:p>
          <a:p>
            <a:pPr marL="914400" indent="-914400" algn="l">
              <a:lnSpc>
                <a:spcPts val="5000"/>
              </a:lnSpc>
              <a:buFont typeface="+mj-lt"/>
              <a:buAutoNum type="arabicPeriod"/>
            </a:pPr>
            <a:r>
              <a:rPr lang="en-US" sz="4800" dirty="0">
                <a:solidFill>
                  <a:schemeClr val="accent2"/>
                </a:solidFill>
              </a:rPr>
              <a:t>If needed, follow the prompts to correct and resubmit shifts</a:t>
            </a:r>
          </a:p>
        </p:txBody>
      </p:sp>
    </p:spTree>
    <p:extLst>
      <p:ext uri="{BB962C8B-B14F-4D97-AF65-F5344CB8AC3E}">
        <p14:creationId xmlns:p14="http://schemas.microsoft.com/office/powerpoint/2010/main" val="14554364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113A4-94EA-8E53-6259-C5E99344C0D7}"/>
              </a:ext>
            </a:extLst>
          </p:cNvPr>
          <p:cNvSpPr>
            <a:spLocks noGrp="1"/>
          </p:cNvSpPr>
          <p:nvPr>
            <p:ph type="title"/>
          </p:nvPr>
        </p:nvSpPr>
        <p:spPr>
          <a:xfrm>
            <a:off x="722376" y="713232"/>
            <a:ext cx="13793944" cy="1389888"/>
          </a:xfrm>
        </p:spPr>
        <p:txBody>
          <a:bodyPr/>
          <a:lstStyle/>
          <a:p>
            <a:r>
              <a:rPr lang="en-US" sz="5400" dirty="0">
                <a:latin typeface="+mn-lt"/>
              </a:rPr>
              <a:t>Task Documentation</a:t>
            </a:r>
          </a:p>
        </p:txBody>
      </p:sp>
      <p:sp>
        <p:nvSpPr>
          <p:cNvPr id="3" name="Content Placeholder 2">
            <a:extLst>
              <a:ext uri="{FF2B5EF4-FFF2-40B4-BE49-F238E27FC236}">
                <a16:creationId xmlns:a16="http://schemas.microsoft.com/office/drawing/2014/main" id="{6443477F-C4C9-11EB-F983-8F5B56B433A7}"/>
              </a:ext>
            </a:extLst>
          </p:cNvPr>
          <p:cNvSpPr>
            <a:spLocks noGrp="1"/>
          </p:cNvSpPr>
          <p:nvPr>
            <p:ph idx="1"/>
          </p:nvPr>
        </p:nvSpPr>
        <p:spPr>
          <a:xfrm>
            <a:off x="722376" y="3597314"/>
            <a:ext cx="13741769" cy="8286874"/>
          </a:xfrm>
        </p:spPr>
        <p:txBody>
          <a:bodyPr numCol="2"/>
          <a:lstStyle/>
          <a:p>
            <a:pPr marL="571500" indent="-571500">
              <a:lnSpc>
                <a:spcPct val="100000"/>
              </a:lnSpc>
              <a:buFont typeface="Arial" panose="020B0604020202020204" pitchFamily="34" charset="0"/>
              <a:buChar char="•"/>
            </a:pPr>
            <a:r>
              <a:rPr lang="en-US" sz="3200" b="1" dirty="0">
                <a:solidFill>
                  <a:schemeClr val="tx1"/>
                </a:solidFill>
              </a:rPr>
              <a:t>Complete/Partial Bath</a:t>
            </a:r>
          </a:p>
          <a:p>
            <a:pPr marL="571500" indent="-571500">
              <a:lnSpc>
                <a:spcPct val="100000"/>
              </a:lnSpc>
              <a:buFont typeface="Arial" panose="020B0604020202020204" pitchFamily="34" charset="0"/>
              <a:buChar char="•"/>
            </a:pPr>
            <a:r>
              <a:rPr lang="en-US" sz="3200" b="1" dirty="0">
                <a:solidFill>
                  <a:schemeClr val="tx1"/>
                </a:solidFill>
              </a:rPr>
              <a:t>Dress/Undress</a:t>
            </a:r>
          </a:p>
          <a:p>
            <a:pPr marL="571500" indent="-571500">
              <a:lnSpc>
                <a:spcPct val="100000"/>
              </a:lnSpc>
              <a:buFont typeface="Arial" panose="020B0604020202020204" pitchFamily="34" charset="0"/>
              <a:buChar char="•"/>
            </a:pPr>
            <a:r>
              <a:rPr lang="en-US" sz="3200" b="1" dirty="0">
                <a:solidFill>
                  <a:schemeClr val="tx1"/>
                </a:solidFill>
              </a:rPr>
              <a:t>Assist with Toileting</a:t>
            </a:r>
          </a:p>
          <a:p>
            <a:pPr marL="571500" indent="-571500">
              <a:lnSpc>
                <a:spcPct val="100000"/>
              </a:lnSpc>
              <a:buFont typeface="Arial" panose="020B0604020202020204" pitchFamily="34" charset="0"/>
              <a:buChar char="•"/>
            </a:pPr>
            <a:r>
              <a:rPr lang="en-US" sz="3200" b="1" dirty="0">
                <a:solidFill>
                  <a:schemeClr val="tx1"/>
                </a:solidFill>
              </a:rPr>
              <a:t>Transferring</a:t>
            </a:r>
          </a:p>
          <a:p>
            <a:pPr marL="571500" indent="-571500">
              <a:lnSpc>
                <a:spcPct val="100000"/>
              </a:lnSpc>
              <a:buFont typeface="Arial" panose="020B0604020202020204" pitchFamily="34" charset="0"/>
              <a:buChar char="•"/>
            </a:pPr>
            <a:r>
              <a:rPr lang="en-US" sz="3200" b="1" dirty="0">
                <a:solidFill>
                  <a:schemeClr val="tx1"/>
                </a:solidFill>
              </a:rPr>
              <a:t>Personal Grooming</a:t>
            </a:r>
          </a:p>
          <a:p>
            <a:pPr marL="571500" indent="-571500">
              <a:lnSpc>
                <a:spcPct val="100000"/>
              </a:lnSpc>
              <a:buFont typeface="Arial" panose="020B0604020202020204" pitchFamily="34" charset="0"/>
              <a:buChar char="•"/>
            </a:pPr>
            <a:r>
              <a:rPr lang="en-US" sz="3200" b="1" dirty="0">
                <a:solidFill>
                  <a:schemeClr val="tx1"/>
                </a:solidFill>
              </a:rPr>
              <a:t>Assist Eating/Feeding</a:t>
            </a:r>
          </a:p>
          <a:p>
            <a:pPr marL="571500" indent="-571500">
              <a:lnSpc>
                <a:spcPct val="100000"/>
              </a:lnSpc>
              <a:buFont typeface="Arial" panose="020B0604020202020204" pitchFamily="34" charset="0"/>
              <a:buChar char="•"/>
            </a:pPr>
            <a:r>
              <a:rPr lang="en-US" sz="3200" b="1" dirty="0">
                <a:solidFill>
                  <a:schemeClr val="tx1"/>
                </a:solidFill>
              </a:rPr>
              <a:t>Ambulation </a:t>
            </a:r>
          </a:p>
          <a:p>
            <a:pPr marL="571500" indent="-571500">
              <a:lnSpc>
                <a:spcPct val="100000"/>
              </a:lnSpc>
              <a:buFont typeface="Arial" panose="020B0604020202020204" pitchFamily="34" charset="0"/>
              <a:buChar char="•"/>
            </a:pPr>
            <a:r>
              <a:rPr lang="en-US" sz="3200" b="1" dirty="0">
                <a:solidFill>
                  <a:schemeClr val="tx1"/>
                </a:solidFill>
              </a:rPr>
              <a:t>Turn/Change Position</a:t>
            </a:r>
          </a:p>
          <a:p>
            <a:pPr marL="571500" indent="-571500">
              <a:lnSpc>
                <a:spcPct val="100000"/>
              </a:lnSpc>
              <a:buFont typeface="Arial" panose="020B0604020202020204" pitchFamily="34" charset="0"/>
              <a:buChar char="•"/>
            </a:pPr>
            <a:r>
              <a:rPr lang="en-US" sz="3200" b="1" dirty="0">
                <a:solidFill>
                  <a:schemeClr val="tx1"/>
                </a:solidFill>
              </a:rPr>
              <a:t>Vital Signs</a:t>
            </a:r>
          </a:p>
          <a:p>
            <a:pPr marL="571500" indent="-571500">
              <a:lnSpc>
                <a:spcPct val="100000"/>
              </a:lnSpc>
              <a:buFont typeface="Arial" panose="020B0604020202020204" pitchFamily="34" charset="0"/>
              <a:buChar char="•"/>
            </a:pPr>
            <a:r>
              <a:rPr lang="en-US" sz="3200" b="1" dirty="0">
                <a:solidFill>
                  <a:schemeClr val="tx1"/>
                </a:solidFill>
              </a:rPr>
              <a:t>Assist with Self-Administration of Medication</a:t>
            </a:r>
          </a:p>
          <a:p>
            <a:pPr marL="571500" indent="-571500">
              <a:lnSpc>
                <a:spcPct val="100000"/>
              </a:lnSpc>
              <a:buFont typeface="Arial" panose="020B0604020202020204" pitchFamily="34" charset="0"/>
              <a:buChar char="•"/>
            </a:pPr>
            <a:r>
              <a:rPr lang="en-US" sz="3200" b="1" dirty="0">
                <a:solidFill>
                  <a:schemeClr val="tx1"/>
                </a:solidFill>
              </a:rPr>
              <a:t>Bowel/Bladder</a:t>
            </a:r>
          </a:p>
          <a:p>
            <a:pPr marL="571500" indent="-571500">
              <a:lnSpc>
                <a:spcPct val="100000"/>
              </a:lnSpc>
              <a:buFont typeface="Arial" panose="020B0604020202020204" pitchFamily="34" charset="0"/>
              <a:buChar char="•"/>
            </a:pPr>
            <a:r>
              <a:rPr lang="en-US" sz="3200" b="1" dirty="0">
                <a:solidFill>
                  <a:schemeClr val="tx1"/>
                </a:solidFill>
              </a:rPr>
              <a:t>Wound Care</a:t>
            </a:r>
          </a:p>
          <a:p>
            <a:pPr marL="571500" indent="-571500">
              <a:lnSpc>
                <a:spcPct val="100000"/>
              </a:lnSpc>
              <a:buFont typeface="Arial" panose="020B0604020202020204" pitchFamily="34" charset="0"/>
              <a:buChar char="•"/>
            </a:pPr>
            <a:r>
              <a:rPr lang="en-US" sz="3200" b="1" dirty="0">
                <a:solidFill>
                  <a:schemeClr val="tx1"/>
                </a:solidFill>
              </a:rPr>
              <a:t>Range of Motion</a:t>
            </a:r>
          </a:p>
          <a:p>
            <a:pPr marL="571500" indent="-571500">
              <a:lnSpc>
                <a:spcPct val="100000"/>
              </a:lnSpc>
              <a:buFont typeface="Arial" panose="020B0604020202020204" pitchFamily="34" charset="0"/>
              <a:buChar char="•"/>
            </a:pPr>
            <a:r>
              <a:rPr lang="en-US" sz="3200" b="1" dirty="0">
                <a:solidFill>
                  <a:schemeClr val="tx1"/>
                </a:solidFill>
              </a:rPr>
              <a:t>Supervision</a:t>
            </a:r>
          </a:p>
          <a:p>
            <a:pPr marL="571500" indent="-571500">
              <a:lnSpc>
                <a:spcPct val="100000"/>
              </a:lnSpc>
              <a:buFont typeface="Arial" panose="020B0604020202020204" pitchFamily="34" charset="0"/>
              <a:buChar char="•"/>
            </a:pPr>
            <a:r>
              <a:rPr lang="en-US" sz="3200" b="1" dirty="0">
                <a:solidFill>
                  <a:schemeClr val="tx1"/>
                </a:solidFill>
              </a:rPr>
              <a:t>Prepare Breakfast</a:t>
            </a:r>
          </a:p>
          <a:p>
            <a:pPr marL="571500" indent="-571500">
              <a:lnSpc>
                <a:spcPct val="100000"/>
              </a:lnSpc>
              <a:buFont typeface="Arial" panose="020B0604020202020204" pitchFamily="34" charset="0"/>
              <a:buChar char="•"/>
            </a:pPr>
            <a:r>
              <a:rPr lang="en-US" sz="3200" b="1" dirty="0">
                <a:solidFill>
                  <a:schemeClr val="tx1"/>
                </a:solidFill>
              </a:rPr>
              <a:t>Prepare Lunch</a:t>
            </a:r>
          </a:p>
          <a:p>
            <a:pPr marL="571500" indent="-571500">
              <a:lnSpc>
                <a:spcPct val="100000"/>
              </a:lnSpc>
              <a:buFont typeface="Arial" panose="020B0604020202020204" pitchFamily="34" charset="0"/>
              <a:buChar char="•"/>
            </a:pPr>
            <a:r>
              <a:rPr lang="en-US" sz="3200" b="1" dirty="0">
                <a:solidFill>
                  <a:schemeClr val="tx1"/>
                </a:solidFill>
              </a:rPr>
              <a:t>Prepare Dinner</a:t>
            </a:r>
          </a:p>
          <a:p>
            <a:pPr marL="571500" indent="-571500">
              <a:lnSpc>
                <a:spcPct val="100000"/>
              </a:lnSpc>
              <a:buFont typeface="Arial" panose="020B0604020202020204" pitchFamily="34" charset="0"/>
              <a:buChar char="•"/>
            </a:pPr>
            <a:r>
              <a:rPr lang="en-US" sz="3200" b="1" dirty="0">
                <a:solidFill>
                  <a:schemeClr val="tx1"/>
                </a:solidFill>
              </a:rPr>
              <a:t>Clean Kitchen/Wash Dishes</a:t>
            </a:r>
          </a:p>
          <a:p>
            <a:pPr marL="571500" indent="-571500">
              <a:lnSpc>
                <a:spcPct val="100000"/>
              </a:lnSpc>
              <a:buFont typeface="Arial" panose="020B0604020202020204" pitchFamily="34" charset="0"/>
              <a:buChar char="•"/>
            </a:pPr>
            <a:r>
              <a:rPr lang="en-US" sz="3200" b="1" dirty="0">
                <a:solidFill>
                  <a:schemeClr val="tx1"/>
                </a:solidFill>
              </a:rPr>
              <a:t>Make/Change Bed Linen</a:t>
            </a:r>
          </a:p>
          <a:p>
            <a:pPr marL="571500" indent="-571500">
              <a:lnSpc>
                <a:spcPct val="100000"/>
              </a:lnSpc>
              <a:buFont typeface="Arial" panose="020B0604020202020204" pitchFamily="34" charset="0"/>
              <a:buChar char="•"/>
            </a:pPr>
            <a:r>
              <a:rPr lang="en-US" sz="3200" b="1" dirty="0">
                <a:solidFill>
                  <a:schemeClr val="tx1"/>
                </a:solidFill>
              </a:rPr>
              <a:t>Clean Areas Used by Individual</a:t>
            </a:r>
          </a:p>
          <a:p>
            <a:pPr marL="571500" indent="-571500">
              <a:lnSpc>
                <a:spcPct val="100000"/>
              </a:lnSpc>
              <a:buFont typeface="Arial" panose="020B0604020202020204" pitchFamily="34" charset="0"/>
              <a:buChar char="•"/>
            </a:pPr>
            <a:r>
              <a:rPr lang="en-US" sz="3200" b="1" dirty="0">
                <a:solidFill>
                  <a:schemeClr val="tx1"/>
                </a:solidFill>
              </a:rPr>
              <a:t>Listing Supplies/Shopping</a:t>
            </a:r>
          </a:p>
          <a:p>
            <a:pPr marL="571500" indent="-571500">
              <a:lnSpc>
                <a:spcPct val="100000"/>
              </a:lnSpc>
              <a:buFont typeface="Arial" panose="020B0604020202020204" pitchFamily="34" charset="0"/>
              <a:buChar char="•"/>
            </a:pPr>
            <a:r>
              <a:rPr lang="en-US" sz="3200" b="1" dirty="0">
                <a:solidFill>
                  <a:schemeClr val="tx1"/>
                </a:solidFill>
              </a:rPr>
              <a:t>Individual's Laundry</a:t>
            </a:r>
          </a:p>
          <a:p>
            <a:pPr marL="571500" indent="-571500">
              <a:lnSpc>
                <a:spcPct val="100000"/>
              </a:lnSpc>
              <a:buFont typeface="Arial" panose="020B0604020202020204" pitchFamily="34" charset="0"/>
              <a:buChar char="•"/>
            </a:pPr>
            <a:r>
              <a:rPr lang="en-US" sz="3200" b="1" dirty="0">
                <a:solidFill>
                  <a:schemeClr val="tx1"/>
                </a:solidFill>
              </a:rPr>
              <a:t>Medical Appointments</a:t>
            </a:r>
          </a:p>
          <a:p>
            <a:pPr marL="571500" indent="-571500">
              <a:lnSpc>
                <a:spcPct val="100000"/>
              </a:lnSpc>
              <a:buFont typeface="Arial" panose="020B0604020202020204" pitchFamily="34" charset="0"/>
              <a:buChar char="•"/>
            </a:pPr>
            <a:r>
              <a:rPr lang="en-US" sz="3200" b="1" dirty="0">
                <a:solidFill>
                  <a:schemeClr val="tx1"/>
                </a:solidFill>
              </a:rPr>
              <a:t>Work/School/Social</a:t>
            </a:r>
          </a:p>
          <a:p>
            <a:pPr marL="571500" indent="-571500">
              <a:lnSpc>
                <a:spcPct val="100000"/>
              </a:lnSpc>
              <a:buFont typeface="Arial" panose="020B0604020202020204" pitchFamily="34" charset="0"/>
              <a:buChar char="•"/>
            </a:pPr>
            <a:r>
              <a:rPr lang="en-US" sz="3200" b="1" dirty="0">
                <a:solidFill>
                  <a:schemeClr val="tx1"/>
                </a:solidFill>
              </a:rPr>
              <a:t>Other - Describe</a:t>
            </a:r>
          </a:p>
          <a:p>
            <a:endParaRPr lang="en-US" dirty="0"/>
          </a:p>
        </p:txBody>
      </p:sp>
      <p:sp>
        <p:nvSpPr>
          <p:cNvPr id="4" name="Slide Number Placeholder 3">
            <a:extLst>
              <a:ext uri="{FF2B5EF4-FFF2-40B4-BE49-F238E27FC236}">
                <a16:creationId xmlns:a16="http://schemas.microsoft.com/office/drawing/2014/main" id="{FA76B201-F2EC-BB8F-06B0-7E342C303D66}"/>
              </a:ext>
            </a:extLst>
          </p:cNvPr>
          <p:cNvSpPr>
            <a:spLocks noGrp="1"/>
          </p:cNvSpPr>
          <p:nvPr>
            <p:ph type="sldNum" sz="quarter" idx="12"/>
          </p:nvPr>
        </p:nvSpPr>
        <p:spPr/>
        <p:txBody>
          <a:bodyPr/>
          <a:lstStyle/>
          <a:p>
            <a:fld id="{02EC8D00-0A73-44DE-A0DB-A53972AE5CF1}" type="slidenum">
              <a:rPr lang="en-US" smtClean="0"/>
              <a:pPr/>
              <a:t>32</a:t>
            </a:fld>
            <a:endParaRPr lang="en-US"/>
          </a:p>
        </p:txBody>
      </p:sp>
      <p:sp>
        <p:nvSpPr>
          <p:cNvPr id="6" name="Text Placeholder 5">
            <a:extLst>
              <a:ext uri="{FF2B5EF4-FFF2-40B4-BE49-F238E27FC236}">
                <a16:creationId xmlns:a16="http://schemas.microsoft.com/office/drawing/2014/main" id="{DBB8A925-5BB9-5650-6688-CDF64BF40D28}"/>
              </a:ext>
            </a:extLst>
          </p:cNvPr>
          <p:cNvSpPr>
            <a:spLocks noGrp="1"/>
          </p:cNvSpPr>
          <p:nvPr>
            <p:ph type="body" sz="quarter" idx="41"/>
          </p:nvPr>
        </p:nvSpPr>
        <p:spPr>
          <a:xfrm>
            <a:off x="15899922" y="4882897"/>
            <a:ext cx="6240196" cy="4761309"/>
          </a:xfrm>
        </p:spPr>
        <p:txBody>
          <a:bodyPr/>
          <a:lstStyle/>
          <a:p>
            <a:pPr algn="just"/>
            <a:r>
              <a:rPr lang="en-US" sz="4800" b="1" dirty="0">
                <a:solidFill>
                  <a:schemeClr val="accent1">
                    <a:lumMod val="75000"/>
                  </a:schemeClr>
                </a:solidFill>
              </a:rPr>
              <a:t>Attendants will have to select any and all tasks completed during each shift.  </a:t>
            </a:r>
          </a:p>
          <a:p>
            <a:endParaRPr lang="en-US" dirty="0"/>
          </a:p>
        </p:txBody>
      </p:sp>
    </p:spTree>
    <p:extLst>
      <p:ext uri="{BB962C8B-B14F-4D97-AF65-F5344CB8AC3E}">
        <p14:creationId xmlns:p14="http://schemas.microsoft.com/office/powerpoint/2010/main" val="19538907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D0740-1076-4B03-B676-C4CE07A5AC43}"/>
              </a:ext>
            </a:extLst>
          </p:cNvPr>
          <p:cNvSpPr>
            <a:spLocks noGrp="1"/>
          </p:cNvSpPr>
          <p:nvPr>
            <p:ph type="title"/>
          </p:nvPr>
        </p:nvSpPr>
        <p:spPr>
          <a:xfrm>
            <a:off x="694944" y="365761"/>
            <a:ext cx="22883532" cy="1261872"/>
          </a:xfrm>
        </p:spPr>
        <p:txBody>
          <a:bodyPr>
            <a:normAutofit/>
          </a:bodyPr>
          <a:lstStyle/>
          <a:p>
            <a:r>
              <a:rPr lang="en-US" sz="5400" dirty="0"/>
              <a:t>IVR/Telephony- cont’d</a:t>
            </a:r>
          </a:p>
        </p:txBody>
      </p:sp>
      <p:sp>
        <p:nvSpPr>
          <p:cNvPr id="3" name="Slide Number Placeholder 2">
            <a:extLst>
              <a:ext uri="{FF2B5EF4-FFF2-40B4-BE49-F238E27FC236}">
                <a16:creationId xmlns:a16="http://schemas.microsoft.com/office/drawing/2014/main" id="{FD45F9B8-5961-9B09-AF95-9A7F7C4843B5}"/>
              </a:ext>
            </a:extLst>
          </p:cNvPr>
          <p:cNvSpPr>
            <a:spLocks noGrp="1"/>
          </p:cNvSpPr>
          <p:nvPr>
            <p:ph type="sldNum" sz="quarter" idx="12"/>
          </p:nvPr>
        </p:nvSpPr>
        <p:spPr/>
        <p:txBody>
          <a:bodyPr/>
          <a:lstStyle/>
          <a:p>
            <a:fld id="{899FFD16-B25A-457E-9C72-CDC3BAF3ACB3}" type="slidenum">
              <a:rPr lang="en-US" smtClean="0"/>
              <a:t>33</a:t>
            </a:fld>
            <a:endParaRPr lang="en-US" dirty="0"/>
          </a:p>
        </p:txBody>
      </p:sp>
      <p:sp>
        <p:nvSpPr>
          <p:cNvPr id="5" name="TextBox 4">
            <a:extLst>
              <a:ext uri="{FF2B5EF4-FFF2-40B4-BE49-F238E27FC236}">
                <a16:creationId xmlns:a16="http://schemas.microsoft.com/office/drawing/2014/main" id="{0ACE2017-5170-E4B8-6B3B-88370497DDF6}"/>
              </a:ext>
            </a:extLst>
          </p:cNvPr>
          <p:cNvSpPr txBox="1"/>
          <p:nvPr/>
        </p:nvSpPr>
        <p:spPr>
          <a:xfrm>
            <a:off x="1317793" y="3855787"/>
            <a:ext cx="21637834" cy="6004425"/>
          </a:xfrm>
          <a:prstGeom prst="rect">
            <a:avLst/>
          </a:prstGeom>
          <a:solidFill>
            <a:schemeClr val="bg1"/>
          </a:solidFill>
        </p:spPr>
        <p:txBody>
          <a:bodyPr wrap="square" lIns="0" tIns="0" rIns="0" bIns="0" rtlCol="0" anchor="b" anchorCtr="0">
            <a:noAutofit/>
          </a:bodyPr>
          <a:lstStyle/>
          <a:p>
            <a:pPr algn="l">
              <a:lnSpc>
                <a:spcPts val="5000"/>
              </a:lnSpc>
            </a:pPr>
            <a:r>
              <a:rPr lang="en-US" sz="6000" b="1" dirty="0">
                <a:solidFill>
                  <a:schemeClr val="accent2"/>
                </a:solidFill>
              </a:rPr>
              <a:t>04</a:t>
            </a:r>
          </a:p>
          <a:p>
            <a:pPr algn="l">
              <a:lnSpc>
                <a:spcPts val="5000"/>
              </a:lnSpc>
            </a:pPr>
            <a:endParaRPr lang="en-US" sz="6000" b="1" dirty="0">
              <a:solidFill>
                <a:schemeClr val="accent2"/>
              </a:solidFill>
            </a:endParaRPr>
          </a:p>
          <a:p>
            <a:pPr algn="l">
              <a:lnSpc>
                <a:spcPts val="5000"/>
              </a:lnSpc>
            </a:pPr>
            <a:r>
              <a:rPr lang="en-US" sz="6000" b="1" dirty="0">
                <a:solidFill>
                  <a:schemeClr val="accent2"/>
                </a:solidFill>
              </a:rPr>
              <a:t>The Employer of Record will</a:t>
            </a:r>
          </a:p>
          <a:p>
            <a:pPr algn="l">
              <a:lnSpc>
                <a:spcPts val="5000"/>
              </a:lnSpc>
            </a:pPr>
            <a:endParaRPr lang="en-US" sz="4800" dirty="0">
              <a:solidFill>
                <a:schemeClr val="accent2"/>
              </a:solidFill>
            </a:endParaRPr>
          </a:p>
          <a:p>
            <a:pPr marL="914400" indent="-914400" algn="l">
              <a:lnSpc>
                <a:spcPts val="5000"/>
              </a:lnSpc>
              <a:buFont typeface="+mj-lt"/>
              <a:buAutoNum type="arabicPeriod"/>
            </a:pPr>
            <a:r>
              <a:rPr lang="en-US" sz="4800" dirty="0">
                <a:solidFill>
                  <a:schemeClr val="accent2"/>
                </a:solidFill>
              </a:rPr>
              <a:t>Call </a:t>
            </a:r>
            <a:r>
              <a:rPr lang="en-US" sz="4800" b="1" dirty="0">
                <a:solidFill>
                  <a:schemeClr val="accent2"/>
                </a:solidFill>
              </a:rPr>
              <a:t>833-204-9047</a:t>
            </a:r>
          </a:p>
          <a:p>
            <a:pPr marL="914400" indent="-914400" algn="l">
              <a:lnSpc>
                <a:spcPts val="5000"/>
              </a:lnSpc>
              <a:buFont typeface="+mj-lt"/>
              <a:buAutoNum type="arabicPeriod"/>
            </a:pPr>
            <a:r>
              <a:rPr lang="en-US" sz="4800" dirty="0">
                <a:solidFill>
                  <a:schemeClr val="accent2"/>
                </a:solidFill>
              </a:rPr>
              <a:t>Enter the last four digits of their social security number and their date of birth</a:t>
            </a:r>
          </a:p>
          <a:p>
            <a:pPr marL="914400" indent="-914400" algn="l">
              <a:lnSpc>
                <a:spcPts val="5000"/>
              </a:lnSpc>
              <a:buFont typeface="+mj-lt"/>
              <a:buAutoNum type="arabicPeriod"/>
            </a:pPr>
            <a:r>
              <a:rPr lang="en-US" sz="4800" dirty="0">
                <a:solidFill>
                  <a:schemeClr val="accent2"/>
                </a:solidFill>
              </a:rPr>
              <a:t>Select the member from the list</a:t>
            </a:r>
          </a:p>
          <a:p>
            <a:pPr marL="914400" indent="-914400" algn="l">
              <a:lnSpc>
                <a:spcPts val="5000"/>
              </a:lnSpc>
              <a:buFont typeface="+mj-lt"/>
              <a:buAutoNum type="arabicPeriod"/>
            </a:pPr>
            <a:r>
              <a:rPr lang="en-US" sz="4800" dirty="0">
                <a:solidFill>
                  <a:schemeClr val="accent2"/>
                </a:solidFill>
              </a:rPr>
              <a:t>Follow the prompts to review, approve, or reject submitted shifts</a:t>
            </a:r>
          </a:p>
        </p:txBody>
      </p:sp>
    </p:spTree>
    <p:extLst>
      <p:ext uri="{BB962C8B-B14F-4D97-AF65-F5344CB8AC3E}">
        <p14:creationId xmlns:p14="http://schemas.microsoft.com/office/powerpoint/2010/main" val="19904286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B527D-3344-DEF9-600E-73A8FE679E93}"/>
              </a:ext>
            </a:extLst>
          </p:cNvPr>
          <p:cNvSpPr>
            <a:spLocks noGrp="1"/>
          </p:cNvSpPr>
          <p:nvPr>
            <p:ph type="title"/>
          </p:nvPr>
        </p:nvSpPr>
        <p:spPr/>
        <p:txBody>
          <a:bodyPr/>
          <a:lstStyle/>
          <a:p>
            <a:r>
              <a:rPr lang="en-US" dirty="0"/>
              <a:t>FAQs</a:t>
            </a:r>
          </a:p>
        </p:txBody>
      </p:sp>
      <p:sp>
        <p:nvSpPr>
          <p:cNvPr id="3" name="Text Placeholder 2">
            <a:extLst>
              <a:ext uri="{FF2B5EF4-FFF2-40B4-BE49-F238E27FC236}">
                <a16:creationId xmlns:a16="http://schemas.microsoft.com/office/drawing/2014/main" id="{9E7F80D4-C7B0-FC5A-ECB8-E4C9BEB6EF62}"/>
              </a:ext>
            </a:extLst>
          </p:cNvPr>
          <p:cNvSpPr>
            <a:spLocks noGrp="1"/>
          </p:cNvSpPr>
          <p:nvPr>
            <p:ph type="body" idx="1"/>
          </p:nvPr>
        </p:nvSpPr>
        <p:spPr/>
        <p:txBody>
          <a:bodyPr/>
          <a:lstStyle/>
          <a:p>
            <a:r>
              <a:rPr lang="en-US" dirty="0"/>
              <a:t>05</a:t>
            </a:r>
          </a:p>
        </p:txBody>
      </p:sp>
    </p:spTree>
    <p:extLst>
      <p:ext uri="{BB962C8B-B14F-4D97-AF65-F5344CB8AC3E}">
        <p14:creationId xmlns:p14="http://schemas.microsoft.com/office/powerpoint/2010/main" val="29709221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D0740-1076-4B03-B676-C4CE07A5AC43}"/>
              </a:ext>
            </a:extLst>
          </p:cNvPr>
          <p:cNvSpPr>
            <a:spLocks noGrp="1"/>
          </p:cNvSpPr>
          <p:nvPr>
            <p:ph type="title"/>
          </p:nvPr>
        </p:nvSpPr>
        <p:spPr>
          <a:xfrm>
            <a:off x="685623" y="730251"/>
            <a:ext cx="22892853" cy="1244853"/>
          </a:xfrm>
        </p:spPr>
        <p:txBody>
          <a:bodyPr>
            <a:normAutofit/>
          </a:bodyPr>
          <a:lstStyle/>
          <a:p>
            <a:r>
              <a:rPr lang="en-US" sz="6600" dirty="0">
                <a:solidFill>
                  <a:schemeClr val="tx1"/>
                </a:solidFill>
              </a:rPr>
              <a:t>FAQs-  Frequently Asked Questions</a:t>
            </a:r>
          </a:p>
        </p:txBody>
      </p:sp>
      <p:sp>
        <p:nvSpPr>
          <p:cNvPr id="3" name="Slide Number Placeholder 2">
            <a:extLst>
              <a:ext uri="{FF2B5EF4-FFF2-40B4-BE49-F238E27FC236}">
                <a16:creationId xmlns:a16="http://schemas.microsoft.com/office/drawing/2014/main" id="{FD45F9B8-5961-9B09-AF95-9A7F7C4843B5}"/>
              </a:ext>
            </a:extLst>
          </p:cNvPr>
          <p:cNvSpPr>
            <a:spLocks noGrp="1"/>
          </p:cNvSpPr>
          <p:nvPr>
            <p:ph type="sldNum" sz="quarter" idx="12"/>
          </p:nvPr>
        </p:nvSpPr>
        <p:spPr/>
        <p:txBody>
          <a:bodyPr/>
          <a:lstStyle/>
          <a:p>
            <a:fld id="{899FFD16-B25A-457E-9C72-CDC3BAF3ACB3}" type="slidenum">
              <a:rPr lang="en-US" smtClean="0"/>
              <a:t>35</a:t>
            </a:fld>
            <a:endParaRPr lang="en-US" dirty="0"/>
          </a:p>
        </p:txBody>
      </p:sp>
      <p:sp>
        <p:nvSpPr>
          <p:cNvPr id="10" name="TextBox 9">
            <a:extLst>
              <a:ext uri="{FF2B5EF4-FFF2-40B4-BE49-F238E27FC236}">
                <a16:creationId xmlns:a16="http://schemas.microsoft.com/office/drawing/2014/main" id="{9D65CEB8-FFFC-F151-251A-F916B245B561}"/>
              </a:ext>
            </a:extLst>
          </p:cNvPr>
          <p:cNvSpPr txBox="1"/>
          <p:nvPr/>
        </p:nvSpPr>
        <p:spPr>
          <a:xfrm>
            <a:off x="1389888" y="9572872"/>
            <a:ext cx="17593056" cy="1509655"/>
          </a:xfrm>
          <a:prstGeom prst="rect">
            <a:avLst/>
          </a:prstGeom>
          <a:noFill/>
        </p:spPr>
        <p:txBody>
          <a:bodyPr wrap="none" lIns="0" tIns="0" rIns="0" bIns="0" rtlCol="0" anchor="b" anchorCtr="0">
            <a:noAutofit/>
          </a:bodyPr>
          <a:lstStyle/>
          <a:p>
            <a:pPr>
              <a:lnSpc>
                <a:spcPct val="100000"/>
              </a:lnSpc>
            </a:pPr>
            <a:r>
              <a:rPr lang="en-US" sz="3200" b="1" dirty="0"/>
              <a:t>For the full list of FAQ’s, please click below for the link to PPL’s website:</a:t>
            </a:r>
          </a:p>
          <a:p>
            <a:pPr>
              <a:lnSpc>
                <a:spcPct val="100000"/>
              </a:lnSpc>
            </a:pPr>
            <a:r>
              <a:rPr lang="en-US" sz="3200" b="1" dirty="0">
                <a:hlinkClick r:id="rId2"/>
              </a:rPr>
              <a:t>PPL EVV FAQs</a:t>
            </a:r>
            <a:endParaRPr lang="en-US" sz="3200" b="1" dirty="0"/>
          </a:p>
        </p:txBody>
      </p:sp>
      <p:sp>
        <p:nvSpPr>
          <p:cNvPr id="4" name="TextBox 3">
            <a:extLst>
              <a:ext uri="{FF2B5EF4-FFF2-40B4-BE49-F238E27FC236}">
                <a16:creationId xmlns:a16="http://schemas.microsoft.com/office/drawing/2014/main" id="{75A333AF-6ADE-144C-43E4-DF5418E49AB2}"/>
              </a:ext>
            </a:extLst>
          </p:cNvPr>
          <p:cNvSpPr txBox="1"/>
          <p:nvPr/>
        </p:nvSpPr>
        <p:spPr>
          <a:xfrm>
            <a:off x="9292859" y="5167423"/>
            <a:ext cx="85057" cy="739601"/>
          </a:xfrm>
          <a:prstGeom prst="rect">
            <a:avLst/>
          </a:prstGeom>
          <a:solidFill>
            <a:schemeClr val="bg1"/>
          </a:solidFill>
        </p:spPr>
        <p:txBody>
          <a:bodyPr wrap="square" lIns="0" tIns="0" rIns="0" bIns="0" rtlCol="0" anchor="b" anchorCtr="0">
            <a:noAutofit/>
          </a:bodyPr>
          <a:lstStyle/>
          <a:p>
            <a:pPr algn="l">
              <a:lnSpc>
                <a:spcPts val="5000"/>
              </a:lnSpc>
            </a:pPr>
            <a:endParaRPr lang="en-US" sz="3000" dirty="0" err="1">
              <a:solidFill>
                <a:schemeClr val="accent2"/>
              </a:solidFill>
            </a:endParaRPr>
          </a:p>
        </p:txBody>
      </p:sp>
      <p:sp>
        <p:nvSpPr>
          <p:cNvPr id="7" name="TextBox 6">
            <a:extLst>
              <a:ext uri="{FF2B5EF4-FFF2-40B4-BE49-F238E27FC236}">
                <a16:creationId xmlns:a16="http://schemas.microsoft.com/office/drawing/2014/main" id="{86D77BCD-8932-2709-635B-C81DEBB57335}"/>
              </a:ext>
            </a:extLst>
          </p:cNvPr>
          <p:cNvSpPr txBox="1"/>
          <p:nvPr/>
        </p:nvSpPr>
        <p:spPr>
          <a:xfrm>
            <a:off x="1000297" y="3263513"/>
            <a:ext cx="21561991" cy="5130679"/>
          </a:xfrm>
          <a:prstGeom prst="rect">
            <a:avLst/>
          </a:prstGeom>
          <a:solidFill>
            <a:schemeClr val="bg1"/>
          </a:solidFill>
        </p:spPr>
        <p:txBody>
          <a:bodyPr wrap="square" lIns="0" tIns="0" rIns="0" bIns="0" rtlCol="0" anchor="b" anchorCtr="0">
            <a:noAutofit/>
          </a:bodyPr>
          <a:lstStyle/>
          <a:p>
            <a:pPr algn="l">
              <a:lnSpc>
                <a:spcPts val="5000"/>
              </a:lnSpc>
            </a:pPr>
            <a:endParaRPr lang="en-US" sz="3200" b="1" dirty="0">
              <a:solidFill>
                <a:schemeClr val="accent2"/>
              </a:solidFill>
            </a:endParaRPr>
          </a:p>
          <a:p>
            <a:pPr marL="685800" indent="-685800" algn="l">
              <a:lnSpc>
                <a:spcPts val="5000"/>
              </a:lnSpc>
              <a:buFont typeface="Arial" panose="020B0604020202020204" pitchFamily="34" charset="0"/>
              <a:buChar char="•"/>
            </a:pPr>
            <a:r>
              <a:rPr lang="en-US" sz="3200" b="1" dirty="0">
                <a:solidFill>
                  <a:schemeClr val="accent2"/>
                </a:solidFill>
              </a:rPr>
              <a:t>I am a live-in attendant do I need to be EVV-compliant?  </a:t>
            </a:r>
            <a:r>
              <a:rPr lang="en-US" sz="3200" dirty="0">
                <a:solidFill>
                  <a:schemeClr val="accent2"/>
                </a:solidFill>
              </a:rPr>
              <a:t>Yes. All attendants need to be EVV-compliant, which includes live-in attendants and non-live-in attendants.</a:t>
            </a:r>
          </a:p>
          <a:p>
            <a:pPr marL="685800" indent="-685800" algn="l">
              <a:lnSpc>
                <a:spcPts val="5000"/>
              </a:lnSpc>
              <a:buFont typeface="Arial" panose="020B0604020202020204" pitchFamily="34" charset="0"/>
              <a:buChar char="•"/>
            </a:pPr>
            <a:r>
              <a:rPr lang="en-US" sz="3200" b="1" dirty="0">
                <a:solidFill>
                  <a:schemeClr val="accent2"/>
                </a:solidFill>
              </a:rPr>
              <a:t>Do I need to use the Time4Care™ app? </a:t>
            </a:r>
            <a:r>
              <a:rPr lang="en-US" sz="3200" dirty="0">
                <a:solidFill>
                  <a:schemeClr val="accent2"/>
                </a:solidFill>
              </a:rPr>
              <a:t>Yes, Time4Care™ is Public Partnerships mobile EVV application. You can download Time4Care™ from the Apple App Store or the Google Play Store on your mobile device.</a:t>
            </a:r>
          </a:p>
          <a:p>
            <a:pPr marL="685800" indent="-685800" algn="l">
              <a:lnSpc>
                <a:spcPts val="5000"/>
              </a:lnSpc>
              <a:buFont typeface="Arial" panose="020B0604020202020204" pitchFamily="34" charset="0"/>
              <a:buChar char="•"/>
            </a:pPr>
            <a:r>
              <a:rPr lang="en-US" sz="3200" b="1" dirty="0">
                <a:solidFill>
                  <a:schemeClr val="accent2"/>
                </a:solidFill>
              </a:rPr>
              <a:t>How does it work? </a:t>
            </a:r>
            <a:r>
              <a:rPr lang="en-US" sz="3200" dirty="0">
                <a:solidFill>
                  <a:schemeClr val="accent2"/>
                </a:solidFill>
              </a:rPr>
              <a:t>Time4Care™ uses a clock to record your start time and end time for each shift worked. The app uses GPS to record your location at clock in and clock out only. It does not record your location at any other time.</a:t>
            </a:r>
          </a:p>
          <a:p>
            <a:pPr marL="685800" indent="-685800" algn="l">
              <a:lnSpc>
                <a:spcPts val="5000"/>
              </a:lnSpc>
              <a:buFont typeface="Arial" panose="020B0604020202020204" pitchFamily="34" charset="0"/>
              <a:buChar char="•"/>
            </a:pPr>
            <a:r>
              <a:rPr lang="en-US" sz="3200" b="1" dirty="0">
                <a:solidFill>
                  <a:schemeClr val="accent2"/>
                </a:solidFill>
              </a:rPr>
              <a:t>How does the app work if I do not have internet access? </a:t>
            </a:r>
            <a:r>
              <a:rPr lang="en-US" sz="3200" dirty="0">
                <a:solidFill>
                  <a:schemeClr val="accent2"/>
                </a:solidFill>
              </a:rPr>
              <a:t>The app continues to work offline and will still record your time and location. When your device is in an area with internet access your offline entries will upload.</a:t>
            </a:r>
          </a:p>
        </p:txBody>
      </p:sp>
    </p:spTree>
    <p:extLst>
      <p:ext uri="{BB962C8B-B14F-4D97-AF65-F5344CB8AC3E}">
        <p14:creationId xmlns:p14="http://schemas.microsoft.com/office/powerpoint/2010/main" val="2584463122"/>
      </p:ext>
    </p:extLst>
  </p:cSld>
  <p:clrMapOvr>
    <a:masterClrMapping/>
  </p:clrMapOvr>
</p:sld>
</file>

<file path=ppt/theme/theme1.xml><?xml version="1.0" encoding="utf-8"?>
<a:theme xmlns:a="http://schemas.openxmlformats.org/drawingml/2006/main" name="Office Theme">
  <a:themeElements>
    <a:clrScheme name="PPL1">
      <a:dk1>
        <a:srgbClr val="000000"/>
      </a:dk1>
      <a:lt1>
        <a:srgbClr val="FFFFFF"/>
      </a:lt1>
      <a:dk2>
        <a:srgbClr val="FF7C76"/>
      </a:dk2>
      <a:lt2>
        <a:srgbClr val="FCF8F8"/>
      </a:lt2>
      <a:accent1>
        <a:srgbClr val="10B8AD"/>
      </a:accent1>
      <a:accent2>
        <a:srgbClr val="323232"/>
      </a:accent2>
      <a:accent3>
        <a:srgbClr val="FCF8F8"/>
      </a:accent3>
      <a:accent4>
        <a:srgbClr val="004C49"/>
      </a:accent4>
      <a:accent5>
        <a:srgbClr val="B1A2FC"/>
      </a:accent5>
      <a:accent6>
        <a:srgbClr val="FDB924"/>
      </a:accent6>
      <a:hlink>
        <a:srgbClr val="0563C1"/>
      </a:hlink>
      <a:folHlink>
        <a:srgbClr val="FF7C76"/>
      </a:folHlink>
    </a:clrScheme>
    <a:fontScheme name="PPL2">
      <a:majorFont>
        <a:latin typeface="Outfit"/>
        <a:ea typeface=""/>
        <a:cs typeface=""/>
      </a:majorFont>
      <a:minorFont>
        <a:latin typeface="OpenSans"/>
        <a:ea typeface=""/>
        <a:cs typeface=""/>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Autofit/>
      </a:bodyPr>
      <a:lstStyle>
        <a:defPPr algn="l">
          <a:lnSpc>
            <a:spcPts val="5000"/>
          </a:lnSpc>
          <a:defRPr sz="3000" dirty="0" err="1" smtClean="0">
            <a:solidFill>
              <a:schemeClr val="accent2"/>
            </a:solidFill>
          </a:defRPr>
        </a:defPPr>
      </a:lstStyle>
    </a:txDef>
  </a:objectDefaults>
  <a:extraClrSchemeLst/>
  <a:extLst>
    <a:ext uri="{05A4C25C-085E-4340-85A3-A5531E510DB2}">
      <thm15:themeFamily xmlns:thm15="http://schemas.microsoft.com/office/thememl/2012/main" name="PPL_Template_All_Slides" id="{753F49B0-9A40-40CF-B015-763DE2A809A6}" vid="{BE357D22-7F1D-4FEC-8C6F-D1D61CCF610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268F9E433E35D4B91338B1752C84216" ma:contentTypeVersion="0" ma:contentTypeDescription="Create a new document." ma:contentTypeScope="" ma:versionID="28bb718bee05ad5171882e5dc1b52125">
  <xsd:schema xmlns:xsd="http://www.w3.org/2001/XMLSchema" xmlns:xs="http://www.w3.org/2001/XMLSchema" xmlns:p="http://schemas.microsoft.com/office/2006/metadata/properties" targetNamespace="http://schemas.microsoft.com/office/2006/metadata/properties" ma:root="true" ma:fieldsID="31d5eec3c12ee2e8127422d567928fa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EF30FD9-5DC2-4ED6-B104-6935147C29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62E01F5F-622E-438C-A4C6-008FBF297E9B}">
  <ds:schemaRefs>
    <ds:schemaRef ds:uri="http://schemas.microsoft.com/sharepoint/v3/contenttype/forms"/>
  </ds:schemaRefs>
</ds:datastoreItem>
</file>

<file path=customXml/itemProps3.xml><?xml version="1.0" encoding="utf-8"?>
<ds:datastoreItem xmlns:ds="http://schemas.openxmlformats.org/officeDocument/2006/customXml" ds:itemID="{C62FBB5C-6CDC-467E-AFF7-6227C9A5D797}">
  <ds:schemaRefs>
    <ds:schemaRef ds:uri="http://schemas.microsoft.com/office/2006/documentManagement/types"/>
    <ds:schemaRef ds:uri="http://purl.org/dc/terms/"/>
    <ds:schemaRef ds:uri="http://schemas.microsoft.com/office/2006/metadata/properties"/>
    <ds:schemaRef ds:uri="http://purl.org/dc/dcmitype/"/>
    <ds:schemaRef ds:uri="http://www.w3.org/XML/1998/namespace"/>
    <ds:schemaRef ds:uri="http://schemas.microsoft.com/office/infopath/2007/PartnerControls"/>
    <ds:schemaRef ds:uri="http://schemas.openxmlformats.org/package/2006/metadata/core-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13396</TotalTime>
  <Words>882</Words>
  <Application>Microsoft Office PowerPoint</Application>
  <PresentationFormat>Custom</PresentationFormat>
  <Paragraphs>163</Paragraphs>
  <Slides>35</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Aptos</vt:lpstr>
      <vt:lpstr>Arial</vt:lpstr>
      <vt:lpstr>OpenSans</vt:lpstr>
      <vt:lpstr>Outfit</vt:lpstr>
      <vt:lpstr>Outfit Medium</vt:lpstr>
      <vt:lpstr>System Font Regular</vt:lpstr>
      <vt:lpstr>Office Theme</vt:lpstr>
      <vt:lpstr>Aug/Sep 2026 EVV Training</vt:lpstr>
      <vt:lpstr>Agenda</vt:lpstr>
      <vt:lpstr>Electronic Visit Verification (EVV)</vt:lpstr>
      <vt:lpstr>Electronic Visit Verification (EVV)</vt:lpstr>
      <vt:lpstr>What is changing?</vt:lpstr>
      <vt:lpstr>What is changing and for who?</vt:lpstr>
      <vt:lpstr>Time4Care™ app</vt:lpstr>
      <vt:lpstr>Time4Care™ mobile app</vt:lpstr>
      <vt:lpstr>Time4Care™ mobile app- cont’d</vt:lpstr>
      <vt:lpstr>Time4Care™ mobile app- cont’d</vt:lpstr>
      <vt:lpstr>Time4Care™ mobile app- cont’d</vt:lpstr>
      <vt:lpstr>Time4Care™ mobile app- cont’d</vt:lpstr>
      <vt:lpstr>Time4Care™ mobile app- cont’d</vt:lpstr>
      <vt:lpstr>Time4Care™ mobile app- cont’d</vt:lpstr>
      <vt:lpstr>Time4Care™ mobile app- cont’d</vt:lpstr>
      <vt:lpstr>Time4Care™ mobile app- cont’d</vt:lpstr>
      <vt:lpstr>Time4Care™ mobile app- cont’d</vt:lpstr>
      <vt:lpstr>Time4Care™ mobile app- cont’d</vt:lpstr>
      <vt:lpstr>Time4Care™ mobile app- cont’d</vt:lpstr>
      <vt:lpstr>Time4Care™ mobile app- cont’d</vt:lpstr>
      <vt:lpstr>Time4Care™ mobile app- cont’d</vt:lpstr>
      <vt:lpstr>Time4Care™ mobile app- cont’d</vt:lpstr>
      <vt:lpstr>Time4Care™ mobile app- cont’d</vt:lpstr>
      <vt:lpstr>Time4Care™ mobile app- cont’d</vt:lpstr>
      <vt:lpstr>Time4Care™ app- Employer</vt:lpstr>
      <vt:lpstr>Time4Care™ mobile app- cont’d</vt:lpstr>
      <vt:lpstr>Time4Care™ mobile app- cont’d</vt:lpstr>
      <vt:lpstr>IVR/Telephony</vt:lpstr>
      <vt:lpstr>IVR/Telephony</vt:lpstr>
      <vt:lpstr>IVR/Telephony- cont’d</vt:lpstr>
      <vt:lpstr>IVR/Telephony- cont’d</vt:lpstr>
      <vt:lpstr>Task Documentation</vt:lpstr>
      <vt:lpstr>IVR/Telephony- cont’d</vt:lpstr>
      <vt:lpstr>FAQs</vt:lpstr>
      <vt:lpstr>FAQs-  Frequently Asked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 Lorem Ipsum Dolore Sit Amet</dc:title>
  <dc:creator>Hui Min Lee</dc:creator>
  <cp:lastModifiedBy>Timothy McQuade</cp:lastModifiedBy>
  <cp:revision>17</cp:revision>
  <cp:lastPrinted>2024-02-06T16:05:55Z</cp:lastPrinted>
  <dcterms:created xsi:type="dcterms:W3CDTF">2024-01-19T20:51:44Z</dcterms:created>
  <dcterms:modified xsi:type="dcterms:W3CDTF">2026-09-11T15:41:05Z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0x0101004268F9E433E35D4B91338B1752C84216</vt:lpwstr>
  </property>
</Properties>
</file>